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0"/>
  </p:notesMasterIdLst>
  <p:sldIdLst>
    <p:sldId id="285" r:id="rId2"/>
    <p:sldId id="276" r:id="rId3"/>
    <p:sldId id="286" r:id="rId4"/>
    <p:sldId id="266" r:id="rId5"/>
    <p:sldId id="287" r:id="rId6"/>
    <p:sldId id="259" r:id="rId7"/>
    <p:sldId id="279" r:id="rId8"/>
    <p:sldId id="277" r:id="rId9"/>
    <p:sldId id="280" r:id="rId10"/>
    <p:sldId id="278" r:id="rId11"/>
    <p:sldId id="292" r:id="rId12"/>
    <p:sldId id="281" r:id="rId13"/>
    <p:sldId id="293" r:id="rId14"/>
    <p:sldId id="284" r:id="rId15"/>
    <p:sldId id="282" r:id="rId16"/>
    <p:sldId id="289" r:id="rId17"/>
    <p:sldId id="294" r:id="rId18"/>
    <p:sldId id="290"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B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8013B-F6FD-44E0-8F22-8C337BD4524E}" v="762" dt="2023-05-24T17:47:32.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866" autoAdjust="0"/>
  </p:normalViewPr>
  <p:slideViewPr>
    <p:cSldViewPr snapToGrid="0">
      <p:cViewPr varScale="1">
        <p:scale>
          <a:sx n="70" d="100"/>
          <a:sy n="70" d="100"/>
        </p:scale>
        <p:origin x="1766" y="48"/>
      </p:cViewPr>
      <p:guideLst/>
    </p:cSldViewPr>
  </p:slideViewPr>
  <p:notesTextViewPr>
    <p:cViewPr>
      <p:scale>
        <a:sx n="1" d="1"/>
        <a:sy n="1" d="1"/>
      </p:scale>
      <p:origin x="0" y="0"/>
    </p:cViewPr>
  </p:notesTextViewPr>
  <p:notesViewPr>
    <p:cSldViewPr snapToGrid="0">
      <p:cViewPr varScale="1">
        <p:scale>
          <a:sx n="55" d="100"/>
          <a:sy n="55" d="100"/>
        </p:scale>
        <p:origin x="2438"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aj" userId="c0989d5b173bd1d1" providerId="LiveId" clId="{50AE6E66-275D-4E2E-8013-EE60CE5F6F07}"/>
    <pc:docChg chg="undo custSel modSld">
      <pc:chgData name="Maria Kaj" userId="c0989d5b173bd1d1" providerId="LiveId" clId="{50AE6E66-275D-4E2E-8013-EE60CE5F6F07}" dt="2023-05-17T00:20:22.850" v="3340" actId="20577"/>
      <pc:docMkLst>
        <pc:docMk/>
      </pc:docMkLst>
      <pc:sldChg chg="modNotesTx">
        <pc:chgData name="Maria Kaj" userId="c0989d5b173bd1d1" providerId="LiveId" clId="{50AE6E66-275D-4E2E-8013-EE60CE5F6F07}" dt="2023-05-17T00:11:49.895" v="1379" actId="20577"/>
        <pc:sldMkLst>
          <pc:docMk/>
          <pc:sldMk cId="2039878767" sldId="277"/>
        </pc:sldMkLst>
      </pc:sldChg>
      <pc:sldChg chg="modNotesTx">
        <pc:chgData name="Maria Kaj" userId="c0989d5b173bd1d1" providerId="LiveId" clId="{50AE6E66-275D-4E2E-8013-EE60CE5F6F07}" dt="2023-05-17T00:20:22.850" v="3340" actId="20577"/>
        <pc:sldMkLst>
          <pc:docMk/>
          <pc:sldMk cId="1744529668" sldId="278"/>
        </pc:sldMkLst>
      </pc:sldChg>
      <pc:sldChg chg="modNotesTx">
        <pc:chgData name="Maria Kaj" userId="c0989d5b173bd1d1" providerId="LiveId" clId="{50AE6E66-275D-4E2E-8013-EE60CE5F6F07}" dt="2023-05-17T00:17:47.176" v="2568" actId="20577"/>
        <pc:sldMkLst>
          <pc:docMk/>
          <pc:sldMk cId="4046739466" sldId="280"/>
        </pc:sldMkLst>
      </pc:sldChg>
      <pc:sldChg chg="modNotesTx">
        <pc:chgData name="Maria Kaj" userId="c0989d5b173bd1d1" providerId="LiveId" clId="{50AE6E66-275D-4E2E-8013-EE60CE5F6F07}" dt="2023-05-17T00:06:24.564" v="178" actId="20577"/>
        <pc:sldMkLst>
          <pc:docMk/>
          <pc:sldMk cId="2394273453" sldId="290"/>
        </pc:sldMkLst>
      </pc:sldChg>
    </pc:docChg>
  </pc:docChgLst>
  <pc:docChgLst>
    <pc:chgData name="Maria Kaj" userId="c0989d5b173bd1d1" providerId="LiveId" clId="{B908013B-F6FD-44E0-8F22-8C337BD4524E}"/>
    <pc:docChg chg="undo redo custSel addSld delSld modSld sldOrd">
      <pc:chgData name="Maria Kaj" userId="c0989d5b173bd1d1" providerId="LiveId" clId="{B908013B-F6FD-44E0-8F22-8C337BD4524E}" dt="2023-05-28T17:03:21.520" v="33063" actId="20577"/>
      <pc:docMkLst>
        <pc:docMk/>
      </pc:docMkLst>
      <pc:sldChg chg="addSp delSp modSp mod modAnim modNotesTx">
        <pc:chgData name="Maria Kaj" userId="c0989d5b173bd1d1" providerId="LiveId" clId="{B908013B-F6FD-44E0-8F22-8C337BD4524E}" dt="2023-05-25T20:01:22.093" v="29997" actId="6549"/>
        <pc:sldMkLst>
          <pc:docMk/>
          <pc:sldMk cId="2658894429" sldId="259"/>
        </pc:sldMkLst>
        <pc:spChg chg="mod">
          <ac:chgData name="Maria Kaj" userId="c0989d5b173bd1d1" providerId="LiveId" clId="{B908013B-F6FD-44E0-8F22-8C337BD4524E}" dt="2023-05-16T00:28:02.743" v="4423" actId="1038"/>
          <ac:spMkLst>
            <pc:docMk/>
            <pc:sldMk cId="2658894429" sldId="259"/>
            <ac:spMk id="4" creationId="{A20D16D0-7D3B-1489-5B88-238E7E99870E}"/>
          </ac:spMkLst>
        </pc:spChg>
        <pc:spChg chg="mod">
          <ac:chgData name="Maria Kaj" userId="c0989d5b173bd1d1" providerId="LiveId" clId="{B908013B-F6FD-44E0-8F22-8C337BD4524E}" dt="2023-05-25T20:01:18.546" v="29995" actId="14100"/>
          <ac:spMkLst>
            <pc:docMk/>
            <pc:sldMk cId="2658894429" sldId="259"/>
            <ac:spMk id="5" creationId="{641314C2-C385-4A85-1214-683A9F840CCD}"/>
          </ac:spMkLst>
        </pc:spChg>
        <pc:spChg chg="mod topLvl">
          <ac:chgData name="Maria Kaj" userId="c0989d5b173bd1d1" providerId="LiveId" clId="{B908013B-F6FD-44E0-8F22-8C337BD4524E}" dt="2023-05-16T15:38:05.006" v="4847" actId="6549"/>
          <ac:spMkLst>
            <pc:docMk/>
            <pc:sldMk cId="2658894429" sldId="259"/>
            <ac:spMk id="7" creationId="{C1CF3E51-5D2E-A6C5-2EDF-BCDBD825F0EB}"/>
          </ac:spMkLst>
        </pc:spChg>
        <pc:spChg chg="mod topLvl">
          <ac:chgData name="Maria Kaj" userId="c0989d5b173bd1d1" providerId="LiveId" clId="{B908013B-F6FD-44E0-8F22-8C337BD4524E}" dt="2023-05-16T00:31:27.661" v="4486" actId="164"/>
          <ac:spMkLst>
            <pc:docMk/>
            <pc:sldMk cId="2658894429" sldId="259"/>
            <ac:spMk id="8" creationId="{21786717-4511-1876-FEAC-7DCDE440D41A}"/>
          </ac:spMkLst>
        </pc:spChg>
        <pc:spChg chg="mod topLvl">
          <ac:chgData name="Maria Kaj" userId="c0989d5b173bd1d1" providerId="LiveId" clId="{B908013B-F6FD-44E0-8F22-8C337BD4524E}" dt="2023-05-16T15:38:17.955" v="4850" actId="6549"/>
          <ac:spMkLst>
            <pc:docMk/>
            <pc:sldMk cId="2658894429" sldId="259"/>
            <ac:spMk id="10" creationId="{2DF2C992-7F90-E062-9AD6-D2AD9094346B}"/>
          </ac:spMkLst>
        </pc:spChg>
        <pc:spChg chg="mod topLvl">
          <ac:chgData name="Maria Kaj" userId="c0989d5b173bd1d1" providerId="LiveId" clId="{B908013B-F6FD-44E0-8F22-8C337BD4524E}" dt="2023-05-16T15:38:10.301" v="4848" actId="6549"/>
          <ac:spMkLst>
            <pc:docMk/>
            <pc:sldMk cId="2658894429" sldId="259"/>
            <ac:spMk id="11" creationId="{0A9FA4EE-F776-0479-9A17-8FF8519D10F9}"/>
          </ac:spMkLst>
        </pc:spChg>
        <pc:spChg chg="mod topLvl">
          <ac:chgData name="Maria Kaj" userId="c0989d5b173bd1d1" providerId="LiveId" clId="{B908013B-F6FD-44E0-8F22-8C337BD4524E}" dt="2023-05-16T15:38:13.676" v="4849" actId="6549"/>
          <ac:spMkLst>
            <pc:docMk/>
            <pc:sldMk cId="2658894429" sldId="259"/>
            <ac:spMk id="12" creationId="{7067A90D-A171-439A-72C2-F72E420B5C5E}"/>
          </ac:spMkLst>
        </pc:spChg>
        <pc:grpChg chg="add del mod">
          <ac:chgData name="Maria Kaj" userId="c0989d5b173bd1d1" providerId="LiveId" clId="{B908013B-F6FD-44E0-8F22-8C337BD4524E}" dt="2023-05-16T00:29:35.969" v="4481" actId="165"/>
          <ac:grpSpMkLst>
            <pc:docMk/>
            <pc:sldMk cId="2658894429" sldId="259"/>
            <ac:grpSpMk id="6" creationId="{DF0A4E9B-53C1-C823-B8E4-59BE2655ECF9}"/>
          </ac:grpSpMkLst>
        </pc:grpChg>
        <pc:grpChg chg="add mod">
          <ac:chgData name="Maria Kaj" userId="c0989d5b173bd1d1" providerId="LiveId" clId="{B908013B-F6FD-44E0-8F22-8C337BD4524E}" dt="2023-05-16T00:31:27.661" v="4486" actId="164"/>
          <ac:grpSpMkLst>
            <pc:docMk/>
            <pc:sldMk cId="2658894429" sldId="259"/>
            <ac:grpSpMk id="13" creationId="{74224485-E5F1-7955-AAE4-8047CD03475D}"/>
          </ac:grpSpMkLst>
        </pc:grpChg>
        <pc:picChg chg="mod">
          <ac:chgData name="Maria Kaj" userId="c0989d5b173bd1d1" providerId="LiveId" clId="{B908013B-F6FD-44E0-8F22-8C337BD4524E}" dt="2023-05-16T00:28:15.392" v="4455" actId="1035"/>
          <ac:picMkLst>
            <pc:docMk/>
            <pc:sldMk cId="2658894429" sldId="259"/>
            <ac:picMk id="9" creationId="{D9270DF0-A061-BB1D-4C45-120E56076498}"/>
          </ac:picMkLst>
        </pc:picChg>
      </pc:sldChg>
      <pc:sldChg chg="addSp delSp modSp mod ord modAnim modNotesTx">
        <pc:chgData name="Maria Kaj" userId="c0989d5b173bd1d1" providerId="LiveId" clId="{B908013B-F6FD-44E0-8F22-8C337BD4524E}" dt="2023-05-24T17:47:32.174" v="28827" actId="6549"/>
        <pc:sldMkLst>
          <pc:docMk/>
          <pc:sldMk cId="824909013" sldId="266"/>
        </pc:sldMkLst>
        <pc:spChg chg="add del mod">
          <ac:chgData name="Maria Kaj" userId="c0989d5b173bd1d1" providerId="LiveId" clId="{B908013B-F6FD-44E0-8F22-8C337BD4524E}" dt="2023-05-16T00:20:48.938" v="3959" actId="478"/>
          <ac:spMkLst>
            <pc:docMk/>
            <pc:sldMk cId="824909013" sldId="266"/>
            <ac:spMk id="4" creationId="{9215BD0B-6590-CB2B-8918-0669B9C34079}"/>
          </ac:spMkLst>
        </pc:spChg>
        <pc:spChg chg="add mod topLvl">
          <ac:chgData name="Maria Kaj" userId="c0989d5b173bd1d1" providerId="LiveId" clId="{B908013B-F6FD-44E0-8F22-8C337BD4524E}" dt="2023-05-22T17:56:45.333" v="26932" actId="165"/>
          <ac:spMkLst>
            <pc:docMk/>
            <pc:sldMk cId="824909013" sldId="266"/>
            <ac:spMk id="5" creationId="{559CA795-DB0F-773B-82D4-86486F70994F}"/>
          </ac:spMkLst>
        </pc:spChg>
        <pc:spChg chg="add mod topLvl">
          <ac:chgData name="Maria Kaj" userId="c0989d5b173bd1d1" providerId="LiveId" clId="{B908013B-F6FD-44E0-8F22-8C337BD4524E}" dt="2023-05-22T17:56:45.333" v="26932" actId="165"/>
          <ac:spMkLst>
            <pc:docMk/>
            <pc:sldMk cId="824909013" sldId="266"/>
            <ac:spMk id="6" creationId="{4458C519-DD62-51F9-3A26-8D9A090CD727}"/>
          </ac:spMkLst>
        </pc:spChg>
        <pc:spChg chg="mod topLvl">
          <ac:chgData name="Maria Kaj" userId="c0989d5b173bd1d1" providerId="LiveId" clId="{B908013B-F6FD-44E0-8F22-8C337BD4524E}" dt="2023-05-22T17:56:45.333" v="26932" actId="165"/>
          <ac:spMkLst>
            <pc:docMk/>
            <pc:sldMk cId="824909013" sldId="266"/>
            <ac:spMk id="9" creationId="{06BB0202-6C91-4E88-A720-BBF1181FF311}"/>
          </ac:spMkLst>
        </pc:spChg>
        <pc:spChg chg="mod topLvl">
          <ac:chgData name="Maria Kaj" userId="c0989d5b173bd1d1" providerId="LiveId" clId="{B908013B-F6FD-44E0-8F22-8C337BD4524E}" dt="2023-05-22T17:56:45.333" v="26932" actId="165"/>
          <ac:spMkLst>
            <pc:docMk/>
            <pc:sldMk cId="824909013" sldId="266"/>
            <ac:spMk id="10" creationId="{24F481BC-29DA-4AA4-B92B-A85BA8EA0728}"/>
          </ac:spMkLst>
        </pc:spChg>
        <pc:spChg chg="mod topLvl">
          <ac:chgData name="Maria Kaj" userId="c0989d5b173bd1d1" providerId="LiveId" clId="{B908013B-F6FD-44E0-8F22-8C337BD4524E}" dt="2023-05-22T17:56:45.333" v="26932" actId="165"/>
          <ac:spMkLst>
            <pc:docMk/>
            <pc:sldMk cId="824909013" sldId="266"/>
            <ac:spMk id="12" creationId="{97562573-D8DD-4217-8863-57B7DFB41EB4}"/>
          </ac:spMkLst>
        </pc:spChg>
        <pc:spChg chg="mod">
          <ac:chgData name="Maria Kaj" userId="c0989d5b173bd1d1" providerId="LiveId" clId="{B908013B-F6FD-44E0-8F22-8C337BD4524E}" dt="2023-05-24T17:47:32.174" v="28827" actId="6549"/>
          <ac:spMkLst>
            <pc:docMk/>
            <pc:sldMk cId="824909013" sldId="266"/>
            <ac:spMk id="16" creationId="{8BB103F1-3404-4E59-9AE4-4E425A294BC5}"/>
          </ac:spMkLst>
        </pc:spChg>
        <pc:grpChg chg="del">
          <ac:chgData name="Maria Kaj" userId="c0989d5b173bd1d1" providerId="LiveId" clId="{B908013B-F6FD-44E0-8F22-8C337BD4524E}" dt="2023-05-16T00:18:19.179" v="3886" actId="165"/>
          <ac:grpSpMkLst>
            <pc:docMk/>
            <pc:sldMk cId="824909013" sldId="266"/>
            <ac:grpSpMk id="3" creationId="{C989D2EF-B34E-AFF6-D227-1E76A187767C}"/>
          </ac:grpSpMkLst>
        </pc:grpChg>
        <pc:grpChg chg="add del mod">
          <ac:chgData name="Maria Kaj" userId="c0989d5b173bd1d1" providerId="LiveId" clId="{B908013B-F6FD-44E0-8F22-8C337BD4524E}" dt="2023-05-22T17:56:45.333" v="26932" actId="165"/>
          <ac:grpSpMkLst>
            <pc:docMk/>
            <pc:sldMk cId="824909013" sldId="266"/>
            <ac:grpSpMk id="7" creationId="{C7C14596-C6E0-6CDA-03C6-7C046F08C19A}"/>
          </ac:grpSpMkLst>
        </pc:grpChg>
      </pc:sldChg>
      <pc:sldChg chg="addSp delSp modSp mod ord modNotesTx">
        <pc:chgData name="Maria Kaj" userId="c0989d5b173bd1d1" providerId="LiveId" clId="{B908013B-F6FD-44E0-8F22-8C337BD4524E}" dt="2023-05-17T15:26:48.138" v="13895" actId="20577"/>
        <pc:sldMkLst>
          <pc:docMk/>
          <pc:sldMk cId="1582037827" sldId="276"/>
        </pc:sldMkLst>
        <pc:spChg chg="mod">
          <ac:chgData name="Maria Kaj" userId="c0989d5b173bd1d1" providerId="LiveId" clId="{B908013B-F6FD-44E0-8F22-8C337BD4524E}" dt="2023-05-15T21:13:30.030" v="2371" actId="122"/>
          <ac:spMkLst>
            <pc:docMk/>
            <pc:sldMk cId="1582037827" sldId="276"/>
            <ac:spMk id="2" creationId="{903B61DF-C13E-4614-9410-8F212917D728}"/>
          </ac:spMkLst>
        </pc:spChg>
        <pc:spChg chg="add mod">
          <ac:chgData name="Maria Kaj" userId="c0989d5b173bd1d1" providerId="LiveId" clId="{B908013B-F6FD-44E0-8F22-8C337BD4524E}" dt="2023-05-15T21:22:35.044" v="2408" actId="207"/>
          <ac:spMkLst>
            <pc:docMk/>
            <pc:sldMk cId="1582037827" sldId="276"/>
            <ac:spMk id="5" creationId="{15445777-9BFC-5414-FE82-BAF6E11EF497}"/>
          </ac:spMkLst>
        </pc:spChg>
        <pc:spChg chg="del">
          <ac:chgData name="Maria Kaj" userId="c0989d5b173bd1d1" providerId="LiveId" clId="{B908013B-F6FD-44E0-8F22-8C337BD4524E}" dt="2023-05-15T21:13:20.841" v="2370" actId="26606"/>
          <ac:spMkLst>
            <pc:docMk/>
            <pc:sldMk cId="1582037827" sldId="276"/>
            <ac:spMk id="24" creationId="{B4C27B90-DF2B-4D00-BA07-18ED774CD2F1}"/>
          </ac:spMkLst>
        </pc:spChg>
        <pc:spChg chg="del">
          <ac:chgData name="Maria Kaj" userId="c0989d5b173bd1d1" providerId="LiveId" clId="{B908013B-F6FD-44E0-8F22-8C337BD4524E}" dt="2023-05-15T21:13:20.841" v="2370" actId="26606"/>
          <ac:spMkLst>
            <pc:docMk/>
            <pc:sldMk cId="1582037827" sldId="276"/>
            <ac:spMk id="25" creationId="{FA4CD5CB-D209-4D70-8CA4-629731C59219}"/>
          </ac:spMkLst>
        </pc:spChg>
        <pc:spChg chg="del">
          <ac:chgData name="Maria Kaj" userId="c0989d5b173bd1d1" providerId="LiveId" clId="{B908013B-F6FD-44E0-8F22-8C337BD4524E}" dt="2023-05-15T21:13:20.841" v="2370" actId="26606"/>
          <ac:spMkLst>
            <pc:docMk/>
            <pc:sldMk cId="1582037827" sldId="276"/>
            <ac:spMk id="26" creationId="{593ACC25-C262-417A-8AA9-0641C772BDB6}"/>
          </ac:spMkLst>
        </pc:spChg>
        <pc:spChg chg="add">
          <ac:chgData name="Maria Kaj" userId="c0989d5b173bd1d1" providerId="LiveId" clId="{B908013B-F6FD-44E0-8F22-8C337BD4524E}" dt="2023-05-15T21:13:20.841" v="2370" actId="26606"/>
          <ac:spMkLst>
            <pc:docMk/>
            <pc:sldMk cId="1582037827" sldId="276"/>
            <ac:spMk id="32" creationId="{8C6E698C-8155-4B8B-BDC9-B7299772B509}"/>
          </ac:spMkLst>
        </pc:spChg>
        <pc:spChg chg="add">
          <ac:chgData name="Maria Kaj" userId="c0989d5b173bd1d1" providerId="LiveId" clId="{B908013B-F6FD-44E0-8F22-8C337BD4524E}" dt="2023-05-15T21:13:20.841" v="2370" actId="26606"/>
          <ac:spMkLst>
            <pc:docMk/>
            <pc:sldMk cId="1582037827" sldId="276"/>
            <ac:spMk id="34" creationId="{0EEF5601-A8BC-411D-AA64-3E79320BA122}"/>
          </ac:spMkLst>
        </pc:spChg>
        <pc:spChg chg="add">
          <ac:chgData name="Maria Kaj" userId="c0989d5b173bd1d1" providerId="LiveId" clId="{B908013B-F6FD-44E0-8F22-8C337BD4524E}" dt="2023-05-15T21:13:20.841" v="2370" actId="26606"/>
          <ac:spMkLst>
            <pc:docMk/>
            <pc:sldMk cId="1582037827" sldId="276"/>
            <ac:spMk id="36" creationId="{33209156-242F-4B26-8D07-CEB2B68A9F9A}"/>
          </ac:spMkLst>
        </pc:spChg>
        <pc:picChg chg="add mod">
          <ac:chgData name="Maria Kaj" userId="c0989d5b173bd1d1" providerId="LiveId" clId="{B908013B-F6FD-44E0-8F22-8C337BD4524E}" dt="2023-05-15T21:22:06.451" v="2377" actId="1076"/>
          <ac:picMkLst>
            <pc:docMk/>
            <pc:sldMk cId="1582037827" sldId="276"/>
            <ac:picMk id="4" creationId="{71B70D07-7E03-9625-012A-90703B1866FB}"/>
          </ac:picMkLst>
        </pc:picChg>
        <pc:picChg chg="del">
          <ac:chgData name="Maria Kaj" userId="c0989d5b173bd1d1" providerId="LiveId" clId="{B908013B-F6FD-44E0-8F22-8C337BD4524E}" dt="2023-05-15T21:13:06.923" v="2368" actId="478"/>
          <ac:picMkLst>
            <pc:docMk/>
            <pc:sldMk cId="1582037827" sldId="276"/>
            <ac:picMk id="12" creationId="{D8A415C2-DD90-06BE-4014-A98D1F34305A}"/>
          </ac:picMkLst>
        </pc:picChg>
        <pc:cxnChg chg="del">
          <ac:chgData name="Maria Kaj" userId="c0989d5b173bd1d1" providerId="LiveId" clId="{B908013B-F6FD-44E0-8F22-8C337BD4524E}" dt="2023-05-15T21:13:20.841" v="2370" actId="26606"/>
          <ac:cxnSpMkLst>
            <pc:docMk/>
            <pc:sldMk cId="1582037827" sldId="276"/>
            <ac:cxnSpMk id="27" creationId="{5C6A2BAE-B461-4B55-8E1F-0722ABDD1393}"/>
          </ac:cxnSpMkLst>
        </pc:cxnChg>
      </pc:sldChg>
      <pc:sldChg chg="addSp delSp modSp mod modAnim modNotesTx">
        <pc:chgData name="Maria Kaj" userId="c0989d5b173bd1d1" providerId="LiveId" clId="{B908013B-F6FD-44E0-8F22-8C337BD4524E}" dt="2023-05-25T22:50:40.059" v="31146" actId="20577"/>
        <pc:sldMkLst>
          <pc:docMk/>
          <pc:sldMk cId="2039878767" sldId="277"/>
        </pc:sldMkLst>
        <pc:spChg chg="mod">
          <ac:chgData name="Maria Kaj" userId="c0989d5b173bd1d1" providerId="LiveId" clId="{B908013B-F6FD-44E0-8F22-8C337BD4524E}" dt="2023-05-16T00:49:21.206" v="4681" actId="1035"/>
          <ac:spMkLst>
            <pc:docMk/>
            <pc:sldMk cId="2039878767" sldId="277"/>
            <ac:spMk id="4" creationId="{A20D16D0-7D3B-1489-5B88-238E7E99870E}"/>
          </ac:spMkLst>
        </pc:spChg>
        <pc:spChg chg="mod">
          <ac:chgData name="Maria Kaj" userId="c0989d5b173bd1d1" providerId="LiveId" clId="{B908013B-F6FD-44E0-8F22-8C337BD4524E}" dt="2023-05-24T18:05:10.022" v="29016" actId="27636"/>
          <ac:spMkLst>
            <pc:docMk/>
            <pc:sldMk cId="2039878767" sldId="277"/>
            <ac:spMk id="5" creationId="{641314C2-C385-4A85-1214-683A9F840CCD}"/>
          </ac:spMkLst>
        </pc:spChg>
        <pc:spChg chg="mod topLvl">
          <ac:chgData name="Maria Kaj" userId="c0989d5b173bd1d1" providerId="LiveId" clId="{B908013B-F6FD-44E0-8F22-8C337BD4524E}" dt="2023-05-16T15:39:43.767" v="4904" actId="20577"/>
          <ac:spMkLst>
            <pc:docMk/>
            <pc:sldMk cId="2039878767" sldId="277"/>
            <ac:spMk id="7" creationId="{D930CF9B-4949-FA8C-5D18-C1B92E409CAD}"/>
          </ac:spMkLst>
        </pc:spChg>
        <pc:spChg chg="mod topLvl">
          <ac:chgData name="Maria Kaj" userId="c0989d5b173bd1d1" providerId="LiveId" clId="{B908013B-F6FD-44E0-8F22-8C337BD4524E}" dt="2023-05-16T15:44:39.094" v="4905" actId="6549"/>
          <ac:spMkLst>
            <pc:docMk/>
            <pc:sldMk cId="2039878767" sldId="277"/>
            <ac:spMk id="8" creationId="{70530D0D-BFD0-599F-16C5-16B2D8A82107}"/>
          </ac:spMkLst>
        </pc:spChg>
        <pc:spChg chg="mod topLvl">
          <ac:chgData name="Maria Kaj" userId="c0989d5b173bd1d1" providerId="LiveId" clId="{B908013B-F6FD-44E0-8F22-8C337BD4524E}" dt="2023-05-16T15:44:52.452" v="4907" actId="6549"/>
          <ac:spMkLst>
            <pc:docMk/>
            <pc:sldMk cId="2039878767" sldId="277"/>
            <ac:spMk id="9" creationId="{CB845E45-793E-CA0E-6E96-F7C401D6773A}"/>
          </ac:spMkLst>
        </pc:spChg>
        <pc:spChg chg="mod topLvl">
          <ac:chgData name="Maria Kaj" userId="c0989d5b173bd1d1" providerId="LiveId" clId="{B908013B-F6FD-44E0-8F22-8C337BD4524E}" dt="2023-05-16T00:50:20.869" v="4722" actId="164"/>
          <ac:spMkLst>
            <pc:docMk/>
            <pc:sldMk cId="2039878767" sldId="277"/>
            <ac:spMk id="10" creationId="{97CA64A5-3FAE-460B-D5F9-AC1C76DF5347}"/>
          </ac:spMkLst>
        </pc:spChg>
        <pc:spChg chg="mod topLvl">
          <ac:chgData name="Maria Kaj" userId="c0989d5b173bd1d1" providerId="LiveId" clId="{B908013B-F6FD-44E0-8F22-8C337BD4524E}" dt="2023-05-16T15:44:48.140" v="4906" actId="6549"/>
          <ac:spMkLst>
            <pc:docMk/>
            <pc:sldMk cId="2039878767" sldId="277"/>
            <ac:spMk id="11" creationId="{6F17D123-3D8B-9B56-A405-8C4A44DC31D1}"/>
          </ac:spMkLst>
        </pc:spChg>
        <pc:grpChg chg="add del mod">
          <ac:chgData name="Maria Kaj" userId="c0989d5b173bd1d1" providerId="LiveId" clId="{B908013B-F6FD-44E0-8F22-8C337BD4524E}" dt="2023-05-16T00:50:01.483" v="4719" actId="165"/>
          <ac:grpSpMkLst>
            <pc:docMk/>
            <pc:sldMk cId="2039878767" sldId="277"/>
            <ac:grpSpMk id="6" creationId="{B78A7487-D00D-E209-6FF1-69542AAB8F9E}"/>
          </ac:grpSpMkLst>
        </pc:grpChg>
        <pc:grpChg chg="add mod">
          <ac:chgData name="Maria Kaj" userId="c0989d5b173bd1d1" providerId="LiveId" clId="{B908013B-F6FD-44E0-8F22-8C337BD4524E}" dt="2023-05-16T00:50:20.869" v="4722" actId="164"/>
          <ac:grpSpMkLst>
            <pc:docMk/>
            <pc:sldMk cId="2039878767" sldId="277"/>
            <ac:grpSpMk id="12" creationId="{7C4741A0-063F-6CBE-758C-E4A3B8009C48}"/>
          </ac:grpSpMkLst>
        </pc:grpChg>
        <pc:picChg chg="mod">
          <ac:chgData name="Maria Kaj" userId="c0989d5b173bd1d1" providerId="LiveId" clId="{B908013B-F6FD-44E0-8F22-8C337BD4524E}" dt="2023-05-16T00:49:44.710" v="4718" actId="1035"/>
          <ac:picMkLst>
            <pc:docMk/>
            <pc:sldMk cId="2039878767" sldId="277"/>
            <ac:picMk id="13" creationId="{54BAA063-E9FB-07F2-75A8-E6FCBFB9C924}"/>
          </ac:picMkLst>
        </pc:picChg>
      </pc:sldChg>
      <pc:sldChg chg="addSp modSp mod modAnim modNotesTx">
        <pc:chgData name="Maria Kaj" userId="c0989d5b173bd1d1" providerId="LiveId" clId="{B908013B-F6FD-44E0-8F22-8C337BD4524E}" dt="2023-05-27T00:16:55.018" v="31964" actId="20577"/>
        <pc:sldMkLst>
          <pc:docMk/>
          <pc:sldMk cId="1744529668" sldId="278"/>
        </pc:sldMkLst>
        <pc:spChg chg="mod">
          <ac:chgData name="Maria Kaj" userId="c0989d5b173bd1d1" providerId="LiveId" clId="{B908013B-F6FD-44E0-8F22-8C337BD4524E}" dt="2023-05-24T18:05:02.583" v="29014" actId="20577"/>
          <ac:spMkLst>
            <pc:docMk/>
            <pc:sldMk cId="1744529668" sldId="278"/>
            <ac:spMk id="5" creationId="{641314C2-C385-4A85-1214-683A9F840CCD}"/>
          </ac:spMkLst>
        </pc:spChg>
        <pc:spChg chg="mod">
          <ac:chgData name="Maria Kaj" userId="c0989d5b173bd1d1" providerId="LiveId" clId="{B908013B-F6FD-44E0-8F22-8C337BD4524E}" dt="2023-05-16T15:46:26.612" v="4979" actId="6549"/>
          <ac:spMkLst>
            <pc:docMk/>
            <pc:sldMk cId="1744529668" sldId="278"/>
            <ac:spMk id="7" creationId="{34E0663A-CD6F-89F7-0464-C4E81ED5F40E}"/>
          </ac:spMkLst>
        </pc:spChg>
        <pc:spChg chg="mod">
          <ac:chgData name="Maria Kaj" userId="c0989d5b173bd1d1" providerId="LiveId" clId="{B908013B-F6FD-44E0-8F22-8C337BD4524E}" dt="2023-05-16T15:46:31.506" v="4980" actId="6549"/>
          <ac:spMkLst>
            <pc:docMk/>
            <pc:sldMk cId="1744529668" sldId="278"/>
            <ac:spMk id="8" creationId="{08D1E2CB-DFA4-0A46-7224-1A029EDF2AE8}"/>
          </ac:spMkLst>
        </pc:spChg>
        <pc:spChg chg="mod">
          <ac:chgData name="Maria Kaj" userId="c0989d5b173bd1d1" providerId="LiveId" clId="{B908013B-F6FD-44E0-8F22-8C337BD4524E}" dt="2023-05-16T15:46:35.852" v="4982" actId="6549"/>
          <ac:spMkLst>
            <pc:docMk/>
            <pc:sldMk cId="1744529668" sldId="278"/>
            <ac:spMk id="9" creationId="{551B76CF-1C56-8AB7-B1CE-76161898DB53}"/>
          </ac:spMkLst>
        </pc:spChg>
        <pc:spChg chg="mod">
          <ac:chgData name="Maria Kaj" userId="c0989d5b173bd1d1" providerId="LiveId" clId="{B908013B-F6FD-44E0-8F22-8C337BD4524E}" dt="2023-05-16T15:46:33.651" v="4981" actId="6549"/>
          <ac:spMkLst>
            <pc:docMk/>
            <pc:sldMk cId="1744529668" sldId="278"/>
            <ac:spMk id="10" creationId="{1EABD7CA-42AD-CCA5-37AF-79718D6C6932}"/>
          </ac:spMkLst>
        </pc:spChg>
        <pc:spChg chg="mod">
          <ac:chgData name="Maria Kaj" userId="c0989d5b173bd1d1" providerId="LiveId" clId="{B908013B-F6FD-44E0-8F22-8C337BD4524E}" dt="2023-05-16T15:46:45.545" v="4983" actId="207"/>
          <ac:spMkLst>
            <pc:docMk/>
            <pc:sldMk cId="1744529668" sldId="278"/>
            <ac:spMk id="11" creationId="{12B7CB77-6C8E-B179-232D-CFB772FFD56C}"/>
          </ac:spMkLst>
        </pc:spChg>
        <pc:grpChg chg="add mod">
          <ac:chgData name="Maria Kaj" userId="c0989d5b173bd1d1" providerId="LiveId" clId="{B908013B-F6FD-44E0-8F22-8C337BD4524E}" dt="2023-05-16T15:45:09.015" v="4908"/>
          <ac:grpSpMkLst>
            <pc:docMk/>
            <pc:sldMk cId="1744529668" sldId="278"/>
            <ac:grpSpMk id="6" creationId="{3089B135-A5FB-0113-9FB9-28181759558F}"/>
          </ac:grpSpMkLst>
        </pc:grpChg>
      </pc:sldChg>
      <pc:sldChg chg="addSp modSp mod modAnim modNotesTx">
        <pc:chgData name="Maria Kaj" userId="c0989d5b173bd1d1" providerId="LiveId" clId="{B908013B-F6FD-44E0-8F22-8C337BD4524E}" dt="2023-05-25T20:17:04.554" v="30183" actId="6549"/>
        <pc:sldMkLst>
          <pc:docMk/>
          <pc:sldMk cId="1790546370" sldId="279"/>
        </pc:sldMkLst>
        <pc:spChg chg="mod">
          <ac:chgData name="Maria Kaj" userId="c0989d5b173bd1d1" providerId="LiveId" clId="{B908013B-F6FD-44E0-8F22-8C337BD4524E}" dt="2023-05-16T15:39:34.562" v="4893" actId="20577"/>
          <ac:spMkLst>
            <pc:docMk/>
            <pc:sldMk cId="1790546370" sldId="279"/>
            <ac:spMk id="5" creationId="{641314C2-C385-4A85-1214-683A9F840CCD}"/>
          </ac:spMkLst>
        </pc:spChg>
        <pc:spChg chg="mod">
          <ac:chgData name="Maria Kaj" userId="c0989d5b173bd1d1" providerId="LiveId" clId="{B908013B-F6FD-44E0-8F22-8C337BD4524E}" dt="2023-05-16T00:32:28.126" v="4550" actId="1037"/>
          <ac:spMkLst>
            <pc:docMk/>
            <pc:sldMk cId="1790546370" sldId="279"/>
            <ac:spMk id="6" creationId="{4925D457-9233-BDE2-CE96-016E0E72E303}"/>
          </ac:spMkLst>
        </pc:spChg>
        <pc:spChg chg="mod">
          <ac:chgData name="Maria Kaj" userId="c0989d5b173bd1d1" providerId="LiveId" clId="{B908013B-F6FD-44E0-8F22-8C337BD4524E}" dt="2023-05-16T15:39:00.198" v="4865" actId="6549"/>
          <ac:spMkLst>
            <pc:docMk/>
            <pc:sldMk cId="1790546370" sldId="279"/>
            <ac:spMk id="7" creationId="{DB8DE02A-2A9B-4943-8E4B-00568CE4EB88}"/>
          </ac:spMkLst>
        </pc:spChg>
        <pc:spChg chg="mod">
          <ac:chgData name="Maria Kaj" userId="c0989d5b173bd1d1" providerId="LiveId" clId="{B908013B-F6FD-44E0-8F22-8C337BD4524E}" dt="2023-05-16T15:38:31.458" v="4851" actId="6549"/>
          <ac:spMkLst>
            <pc:docMk/>
            <pc:sldMk cId="1790546370" sldId="279"/>
            <ac:spMk id="8" creationId="{6C8CC6B9-6D56-26E8-F21C-5D5C5365650F}"/>
          </ac:spMkLst>
        </pc:spChg>
        <pc:spChg chg="mod">
          <ac:chgData name="Maria Kaj" userId="c0989d5b173bd1d1" providerId="LiveId" clId="{B908013B-F6FD-44E0-8F22-8C337BD4524E}" dt="2023-05-16T00:32:46.307" v="4589"/>
          <ac:spMkLst>
            <pc:docMk/>
            <pc:sldMk cId="1790546370" sldId="279"/>
            <ac:spMk id="9" creationId="{3E8F2DE4-445C-45EB-E548-3F7797A3CDF0}"/>
          </ac:spMkLst>
        </pc:spChg>
        <pc:spChg chg="mod">
          <ac:chgData name="Maria Kaj" userId="c0989d5b173bd1d1" providerId="LiveId" clId="{B908013B-F6FD-44E0-8F22-8C337BD4524E}" dt="2023-05-16T15:38:39.525" v="4854" actId="6549"/>
          <ac:spMkLst>
            <pc:docMk/>
            <pc:sldMk cId="1790546370" sldId="279"/>
            <ac:spMk id="10" creationId="{0E17B1AA-8BC1-0BBB-5066-3923A144BD7A}"/>
          </ac:spMkLst>
        </pc:spChg>
        <pc:spChg chg="mod">
          <ac:chgData name="Maria Kaj" userId="c0989d5b173bd1d1" providerId="LiveId" clId="{B908013B-F6FD-44E0-8F22-8C337BD4524E}" dt="2023-05-16T15:38:34.386" v="4852" actId="6549"/>
          <ac:spMkLst>
            <pc:docMk/>
            <pc:sldMk cId="1790546370" sldId="279"/>
            <ac:spMk id="11" creationId="{95F272C2-6568-ED17-3676-6F6218D4B5DE}"/>
          </ac:spMkLst>
        </pc:spChg>
        <pc:spChg chg="mod">
          <ac:chgData name="Maria Kaj" userId="c0989d5b173bd1d1" providerId="LiveId" clId="{B908013B-F6FD-44E0-8F22-8C337BD4524E}" dt="2023-05-16T15:38:37.532" v="4853" actId="6549"/>
          <ac:spMkLst>
            <pc:docMk/>
            <pc:sldMk cId="1790546370" sldId="279"/>
            <ac:spMk id="13" creationId="{D4A390E5-14CA-366B-D1A6-9A4399C6A569}"/>
          </ac:spMkLst>
        </pc:spChg>
        <pc:grpChg chg="add mod">
          <ac:chgData name="Maria Kaj" userId="c0989d5b173bd1d1" providerId="LiveId" clId="{B908013B-F6FD-44E0-8F22-8C337BD4524E}" dt="2023-05-16T00:49:35.364" v="4704" actId="1035"/>
          <ac:grpSpMkLst>
            <pc:docMk/>
            <pc:sldMk cId="1790546370" sldId="279"/>
            <ac:grpSpMk id="4" creationId="{ECCB38C6-D01C-8746-0906-6655F4020D74}"/>
          </ac:grpSpMkLst>
        </pc:grpChg>
        <pc:picChg chg="mod">
          <ac:chgData name="Maria Kaj" userId="c0989d5b173bd1d1" providerId="LiveId" clId="{B908013B-F6FD-44E0-8F22-8C337BD4524E}" dt="2023-05-16T00:32:56.041" v="4617" actId="1035"/>
          <ac:picMkLst>
            <pc:docMk/>
            <pc:sldMk cId="1790546370" sldId="279"/>
            <ac:picMk id="12" creationId="{21709A19-D629-FD7E-DCE2-7E73AE02E792}"/>
          </ac:picMkLst>
        </pc:picChg>
      </pc:sldChg>
      <pc:sldChg chg="addSp modSp mod modAnim modNotesTx">
        <pc:chgData name="Maria Kaj" userId="c0989d5b173bd1d1" providerId="LiveId" clId="{B908013B-F6FD-44E0-8F22-8C337BD4524E}" dt="2023-05-27T16:30:02.946" v="32008"/>
        <pc:sldMkLst>
          <pc:docMk/>
          <pc:sldMk cId="4046739466" sldId="280"/>
        </pc:sldMkLst>
        <pc:spChg chg="mod">
          <ac:chgData name="Maria Kaj" userId="c0989d5b173bd1d1" providerId="LiveId" clId="{B908013B-F6FD-44E0-8F22-8C337BD4524E}" dt="2023-05-16T15:45:17.705" v="4909" actId="6549"/>
          <ac:spMkLst>
            <pc:docMk/>
            <pc:sldMk cId="4046739466" sldId="280"/>
            <ac:spMk id="5" creationId="{009F3CE4-F741-792B-EB3B-69EAF7736542}"/>
          </ac:spMkLst>
        </pc:spChg>
        <pc:spChg chg="mod">
          <ac:chgData name="Maria Kaj" userId="c0989d5b173bd1d1" providerId="LiveId" clId="{B908013B-F6FD-44E0-8F22-8C337BD4524E}" dt="2023-05-16T00:50:30.832" v="4735" actId="1035"/>
          <ac:spMkLst>
            <pc:docMk/>
            <pc:sldMk cId="4046739466" sldId="280"/>
            <ac:spMk id="6" creationId="{4925D457-9233-BDE2-CE96-016E0E72E303}"/>
          </ac:spMkLst>
        </pc:spChg>
        <pc:spChg chg="mod">
          <ac:chgData name="Maria Kaj" userId="c0989d5b173bd1d1" providerId="LiveId" clId="{B908013B-F6FD-44E0-8F22-8C337BD4524E}" dt="2023-05-16T00:52:38.912" v="4809" actId="948"/>
          <ac:spMkLst>
            <pc:docMk/>
            <pc:sldMk cId="4046739466" sldId="280"/>
            <ac:spMk id="7" creationId="{DB8DE02A-2A9B-4943-8E4B-00568CE4EB88}"/>
          </ac:spMkLst>
        </pc:spChg>
        <pc:spChg chg="mod">
          <ac:chgData name="Maria Kaj" userId="c0989d5b173bd1d1" providerId="LiveId" clId="{B908013B-F6FD-44E0-8F22-8C337BD4524E}" dt="2023-05-16T15:45:20.195" v="4910" actId="6549"/>
          <ac:spMkLst>
            <pc:docMk/>
            <pc:sldMk cId="4046739466" sldId="280"/>
            <ac:spMk id="8" creationId="{7FA1A95B-2552-DBA3-6787-60F6E77E8BD4}"/>
          </ac:spMkLst>
        </pc:spChg>
        <pc:spChg chg="mod">
          <ac:chgData name="Maria Kaj" userId="c0989d5b173bd1d1" providerId="LiveId" clId="{B908013B-F6FD-44E0-8F22-8C337BD4524E}" dt="2023-05-16T15:45:23.601" v="4912" actId="6549"/>
          <ac:spMkLst>
            <pc:docMk/>
            <pc:sldMk cId="4046739466" sldId="280"/>
            <ac:spMk id="9" creationId="{70B601F3-46F2-EA4E-01A1-3260667E5698}"/>
          </ac:spMkLst>
        </pc:spChg>
        <pc:spChg chg="mod">
          <ac:chgData name="Maria Kaj" userId="c0989d5b173bd1d1" providerId="LiveId" clId="{B908013B-F6FD-44E0-8F22-8C337BD4524E}" dt="2023-05-16T00:53:19.881" v="4814"/>
          <ac:spMkLst>
            <pc:docMk/>
            <pc:sldMk cId="4046739466" sldId="280"/>
            <ac:spMk id="10" creationId="{B6F11F8A-0E5C-89AC-0023-823841B59AAC}"/>
          </ac:spMkLst>
        </pc:spChg>
        <pc:spChg chg="mod">
          <ac:chgData name="Maria Kaj" userId="c0989d5b173bd1d1" providerId="LiveId" clId="{B908013B-F6FD-44E0-8F22-8C337BD4524E}" dt="2023-05-16T15:45:22.555" v="4911" actId="6549"/>
          <ac:spMkLst>
            <pc:docMk/>
            <pc:sldMk cId="4046739466" sldId="280"/>
            <ac:spMk id="11" creationId="{F3216CB2-2272-F274-C68D-1CE111F9D0BF}"/>
          </ac:spMkLst>
        </pc:spChg>
        <pc:spChg chg="mod">
          <ac:chgData name="Maria Kaj" userId="c0989d5b173bd1d1" providerId="LiveId" clId="{B908013B-F6FD-44E0-8F22-8C337BD4524E}" dt="2023-05-22T18:01:33.124" v="26965" actId="20577"/>
          <ac:spMkLst>
            <pc:docMk/>
            <pc:sldMk cId="4046739466" sldId="280"/>
            <ac:spMk id="19" creationId="{1525F783-5025-689A-3A7F-95FD83BD14CE}"/>
          </ac:spMkLst>
        </pc:spChg>
        <pc:grpChg chg="add mod">
          <ac:chgData name="Maria Kaj" userId="c0989d5b173bd1d1" providerId="LiveId" clId="{B908013B-F6FD-44E0-8F22-8C337BD4524E}" dt="2023-05-16T00:53:19.881" v="4814"/>
          <ac:grpSpMkLst>
            <pc:docMk/>
            <pc:sldMk cId="4046739466" sldId="280"/>
            <ac:grpSpMk id="4" creationId="{87376840-BCA1-A80E-4744-9C98EEE17413}"/>
          </ac:grpSpMkLst>
        </pc:grpChg>
        <pc:picChg chg="mod">
          <ac:chgData name="Maria Kaj" userId="c0989d5b173bd1d1" providerId="LiveId" clId="{B908013B-F6FD-44E0-8F22-8C337BD4524E}" dt="2023-05-16T00:50:26.171" v="4729" actId="1035"/>
          <ac:picMkLst>
            <pc:docMk/>
            <pc:sldMk cId="4046739466" sldId="280"/>
            <ac:picMk id="18" creationId="{4A1964AE-2ED0-4DE4-69FC-30C3980ACA54}"/>
          </ac:picMkLst>
        </pc:picChg>
      </pc:sldChg>
      <pc:sldChg chg="addSp modSp mod modAnim modNotesTx">
        <pc:chgData name="Maria Kaj" userId="c0989d5b173bd1d1" providerId="LiveId" clId="{B908013B-F6FD-44E0-8F22-8C337BD4524E}" dt="2023-05-25T22:57:05.433" v="31913" actId="20577"/>
        <pc:sldMkLst>
          <pc:docMk/>
          <pc:sldMk cId="2785515370" sldId="281"/>
        </pc:sldMkLst>
        <pc:spChg chg="mod">
          <ac:chgData name="Maria Kaj" userId="c0989d5b173bd1d1" providerId="LiveId" clId="{B908013B-F6FD-44E0-8F22-8C337BD4524E}" dt="2023-05-16T15:46:52.073" v="4984"/>
          <ac:spMkLst>
            <pc:docMk/>
            <pc:sldMk cId="2785515370" sldId="281"/>
            <ac:spMk id="5" creationId="{95C967C9-CA93-905C-7899-046F8A462DB8}"/>
          </ac:spMkLst>
        </pc:spChg>
        <pc:spChg chg="mod">
          <ac:chgData name="Maria Kaj" userId="c0989d5b173bd1d1" providerId="LiveId" clId="{B908013B-F6FD-44E0-8F22-8C337BD4524E}" dt="2023-05-16T15:46:52.073" v="4984"/>
          <ac:spMkLst>
            <pc:docMk/>
            <pc:sldMk cId="2785515370" sldId="281"/>
            <ac:spMk id="6" creationId="{F1BF806A-545F-067F-0C05-43200F87288B}"/>
          </ac:spMkLst>
        </pc:spChg>
        <pc:spChg chg="mod">
          <ac:chgData name="Maria Kaj" userId="c0989d5b173bd1d1" providerId="LiveId" clId="{B908013B-F6FD-44E0-8F22-8C337BD4524E}" dt="2023-05-16T15:45:50.345" v="4972" actId="14100"/>
          <ac:spMkLst>
            <pc:docMk/>
            <pc:sldMk cId="2785515370" sldId="281"/>
            <ac:spMk id="7" creationId="{DB8DE02A-2A9B-4943-8E4B-00568CE4EB88}"/>
          </ac:spMkLst>
        </pc:spChg>
        <pc:spChg chg="mod">
          <ac:chgData name="Maria Kaj" userId="c0989d5b173bd1d1" providerId="LiveId" clId="{B908013B-F6FD-44E0-8F22-8C337BD4524E}" dt="2023-05-16T15:46:52.073" v="4984"/>
          <ac:spMkLst>
            <pc:docMk/>
            <pc:sldMk cId="2785515370" sldId="281"/>
            <ac:spMk id="8" creationId="{16794EB0-0F3A-2CCB-DA8B-B0EB02BAAC84}"/>
          </ac:spMkLst>
        </pc:spChg>
        <pc:spChg chg="mod">
          <ac:chgData name="Maria Kaj" userId="c0989d5b173bd1d1" providerId="LiveId" clId="{B908013B-F6FD-44E0-8F22-8C337BD4524E}" dt="2023-05-16T15:45:41.961" v="4954" actId="1036"/>
          <ac:spMkLst>
            <pc:docMk/>
            <pc:sldMk cId="2785515370" sldId="281"/>
            <ac:spMk id="9" creationId="{904BE4E7-6E1F-BA8C-4186-F7A5CE4D1E6C}"/>
          </ac:spMkLst>
        </pc:spChg>
        <pc:spChg chg="mod">
          <ac:chgData name="Maria Kaj" userId="c0989d5b173bd1d1" providerId="LiveId" clId="{B908013B-F6FD-44E0-8F22-8C337BD4524E}" dt="2023-05-16T15:46:52.073" v="4984"/>
          <ac:spMkLst>
            <pc:docMk/>
            <pc:sldMk cId="2785515370" sldId="281"/>
            <ac:spMk id="10" creationId="{7287ADC6-734B-AE99-84A6-ACD65D62351D}"/>
          </ac:spMkLst>
        </pc:spChg>
        <pc:spChg chg="mod">
          <ac:chgData name="Maria Kaj" userId="c0989d5b173bd1d1" providerId="LiveId" clId="{B908013B-F6FD-44E0-8F22-8C337BD4524E}" dt="2023-05-16T15:46:52.073" v="4984"/>
          <ac:spMkLst>
            <pc:docMk/>
            <pc:sldMk cId="2785515370" sldId="281"/>
            <ac:spMk id="11" creationId="{6C72CAA5-2608-D494-CFAB-DF1DAC73E90E}"/>
          </ac:spMkLst>
        </pc:spChg>
        <pc:spChg chg="mod">
          <ac:chgData name="Maria Kaj" userId="c0989d5b173bd1d1" providerId="LiveId" clId="{B908013B-F6FD-44E0-8F22-8C337BD4524E}" dt="2023-05-16T15:46:02.987" v="4974" actId="207"/>
          <ac:spMkLst>
            <pc:docMk/>
            <pc:sldMk cId="2785515370" sldId="281"/>
            <ac:spMk id="18" creationId="{5BD6D987-EB83-4BB5-70D9-3F73ECBEE244}"/>
          </ac:spMkLst>
        </pc:spChg>
        <pc:grpChg chg="add mod">
          <ac:chgData name="Maria Kaj" userId="c0989d5b173bd1d1" providerId="LiveId" clId="{B908013B-F6FD-44E0-8F22-8C337BD4524E}" dt="2023-05-16T15:46:52.073" v="4984"/>
          <ac:grpSpMkLst>
            <pc:docMk/>
            <pc:sldMk cId="2785515370" sldId="281"/>
            <ac:grpSpMk id="4" creationId="{C6773751-BD73-25B8-FE67-7D794F8D859A}"/>
          </ac:grpSpMkLst>
        </pc:grpChg>
        <pc:picChg chg="mod">
          <ac:chgData name="Maria Kaj" userId="c0989d5b173bd1d1" providerId="LiveId" clId="{B908013B-F6FD-44E0-8F22-8C337BD4524E}" dt="2023-05-16T15:45:30.775" v="4914" actId="1076"/>
          <ac:picMkLst>
            <pc:docMk/>
            <pc:sldMk cId="2785515370" sldId="281"/>
            <ac:picMk id="13" creationId="{F4FB8BAF-479C-D9CE-88B0-4C9DCB35D6C6}"/>
          </ac:picMkLst>
        </pc:picChg>
      </pc:sldChg>
      <pc:sldChg chg="addSp delSp modSp mod delAnim modAnim modNotesTx">
        <pc:chgData name="Maria Kaj" userId="c0989d5b173bd1d1" providerId="LiveId" clId="{B908013B-F6FD-44E0-8F22-8C337BD4524E}" dt="2023-05-27T00:26:27.849" v="31992" actId="478"/>
        <pc:sldMkLst>
          <pc:docMk/>
          <pc:sldMk cId="340734034" sldId="282"/>
        </pc:sldMkLst>
        <pc:spChg chg="add del mod">
          <ac:chgData name="Maria Kaj" userId="c0989d5b173bd1d1" providerId="LiveId" clId="{B908013B-F6FD-44E0-8F22-8C337BD4524E}" dt="2023-05-27T00:26:27.849" v="31992" actId="478"/>
          <ac:spMkLst>
            <pc:docMk/>
            <pc:sldMk cId="340734034" sldId="282"/>
            <ac:spMk id="4" creationId="{ACD9670E-3275-5771-B84A-160C5841041E}"/>
          </ac:spMkLst>
        </pc:spChg>
        <pc:spChg chg="mod">
          <ac:chgData name="Maria Kaj" userId="c0989d5b173bd1d1" providerId="LiveId" clId="{B908013B-F6FD-44E0-8F22-8C337BD4524E}" dt="2023-05-16T16:28:53.806" v="5680" actId="20577"/>
          <ac:spMkLst>
            <pc:docMk/>
            <pc:sldMk cId="340734034" sldId="282"/>
            <ac:spMk id="16" creationId="{E2180607-C48C-8F18-7492-641AAF587778}"/>
          </ac:spMkLst>
        </pc:spChg>
        <pc:picChg chg="mod">
          <ac:chgData name="Maria Kaj" userId="c0989d5b173bd1d1" providerId="LiveId" clId="{B908013B-F6FD-44E0-8F22-8C337BD4524E}" dt="2023-05-22T17:35:08.396" v="26117" actId="1076"/>
          <ac:picMkLst>
            <pc:docMk/>
            <pc:sldMk cId="340734034" sldId="282"/>
            <ac:picMk id="9" creationId="{431DA857-1885-C2F0-1F09-47FC21376828}"/>
          </ac:picMkLst>
        </pc:picChg>
      </pc:sldChg>
      <pc:sldChg chg="addSp modSp mod modAnim modNotesTx">
        <pc:chgData name="Maria Kaj" userId="c0989d5b173bd1d1" providerId="LiveId" clId="{B908013B-F6FD-44E0-8F22-8C337BD4524E}" dt="2023-05-27T00:25:22.376" v="31991" actId="6549"/>
        <pc:sldMkLst>
          <pc:docMk/>
          <pc:sldMk cId="2221913875" sldId="284"/>
        </pc:sldMkLst>
        <pc:spChg chg="mod">
          <ac:chgData name="Maria Kaj" userId="c0989d5b173bd1d1" providerId="LiveId" clId="{B908013B-F6FD-44E0-8F22-8C337BD4524E}" dt="2023-05-16T15:47:15.728" v="4988" actId="1076"/>
          <ac:spMkLst>
            <pc:docMk/>
            <pc:sldMk cId="2221913875" sldId="284"/>
            <ac:spMk id="4" creationId="{A20D16D0-7D3B-1489-5B88-238E7E99870E}"/>
          </ac:spMkLst>
        </pc:spChg>
        <pc:spChg chg="mod">
          <ac:chgData name="Maria Kaj" userId="c0989d5b173bd1d1" providerId="LiveId" clId="{B908013B-F6FD-44E0-8F22-8C337BD4524E}" dt="2023-05-22T17:34:33.503" v="26109" actId="6549"/>
          <ac:spMkLst>
            <pc:docMk/>
            <pc:sldMk cId="2221913875" sldId="284"/>
            <ac:spMk id="5" creationId="{641314C2-C385-4A85-1214-683A9F840CCD}"/>
          </ac:spMkLst>
        </pc:spChg>
        <pc:spChg chg="mod">
          <ac:chgData name="Maria Kaj" userId="c0989d5b173bd1d1" providerId="LiveId" clId="{B908013B-F6FD-44E0-8F22-8C337BD4524E}" dt="2023-05-16T15:47:07.149" v="4986" actId="114"/>
          <ac:spMkLst>
            <pc:docMk/>
            <pc:sldMk cId="2221913875" sldId="284"/>
            <ac:spMk id="6" creationId="{499CDC71-5C96-A727-3197-DF37F73E9C41}"/>
          </ac:spMkLst>
        </pc:spChg>
        <pc:spChg chg="mod">
          <ac:chgData name="Maria Kaj" userId="c0989d5b173bd1d1" providerId="LiveId" clId="{B908013B-F6FD-44E0-8F22-8C337BD4524E}" dt="2023-05-16T15:48:48.343" v="4993" actId="6549"/>
          <ac:spMkLst>
            <pc:docMk/>
            <pc:sldMk cId="2221913875" sldId="284"/>
            <ac:spMk id="8" creationId="{00AE5F59-349F-9DAF-57F0-EBAEDF119F95}"/>
          </ac:spMkLst>
        </pc:spChg>
        <pc:spChg chg="mod">
          <ac:chgData name="Maria Kaj" userId="c0989d5b173bd1d1" providerId="LiveId" clId="{B908013B-F6FD-44E0-8F22-8C337BD4524E}" dt="2023-05-16T15:48:52.961" v="4995" actId="6549"/>
          <ac:spMkLst>
            <pc:docMk/>
            <pc:sldMk cId="2221913875" sldId="284"/>
            <ac:spMk id="9" creationId="{71DCA261-4C8F-02DA-B7BE-1D8433D72767}"/>
          </ac:spMkLst>
        </pc:spChg>
        <pc:spChg chg="mod">
          <ac:chgData name="Maria Kaj" userId="c0989d5b173bd1d1" providerId="LiveId" clId="{B908013B-F6FD-44E0-8F22-8C337BD4524E}" dt="2023-05-16T15:48:44.597" v="4992" actId="207"/>
          <ac:spMkLst>
            <pc:docMk/>
            <pc:sldMk cId="2221913875" sldId="284"/>
            <ac:spMk id="10" creationId="{B8C41E18-5BE8-2F35-ADB5-C48DE3899A72}"/>
          </ac:spMkLst>
        </pc:spChg>
        <pc:spChg chg="mod">
          <ac:chgData name="Maria Kaj" userId="c0989d5b173bd1d1" providerId="LiveId" clId="{B908013B-F6FD-44E0-8F22-8C337BD4524E}" dt="2023-05-16T15:48:54.555" v="4996" actId="6549"/>
          <ac:spMkLst>
            <pc:docMk/>
            <pc:sldMk cId="2221913875" sldId="284"/>
            <ac:spMk id="11" creationId="{616E9619-8582-A55E-932B-DD3F078654E3}"/>
          </ac:spMkLst>
        </pc:spChg>
        <pc:spChg chg="mod">
          <ac:chgData name="Maria Kaj" userId="c0989d5b173bd1d1" providerId="LiveId" clId="{B908013B-F6FD-44E0-8F22-8C337BD4524E}" dt="2023-05-16T15:48:56.235" v="4997" actId="6549"/>
          <ac:spMkLst>
            <pc:docMk/>
            <pc:sldMk cId="2221913875" sldId="284"/>
            <ac:spMk id="12" creationId="{0C7DDC30-FACE-93B6-A599-04E326E0D673}"/>
          </ac:spMkLst>
        </pc:spChg>
        <pc:spChg chg="add mod">
          <ac:chgData name="Maria Kaj" userId="c0989d5b173bd1d1" providerId="LiveId" clId="{B908013B-F6FD-44E0-8F22-8C337BD4524E}" dt="2023-05-25T00:05:12.948" v="29101" actId="1076"/>
          <ac:spMkLst>
            <pc:docMk/>
            <pc:sldMk cId="2221913875" sldId="284"/>
            <ac:spMk id="13" creationId="{0C824A25-F6FC-509B-192F-4B7A1AFF7842}"/>
          </ac:spMkLst>
        </pc:spChg>
        <pc:grpChg chg="add mod">
          <ac:chgData name="Maria Kaj" userId="c0989d5b173bd1d1" providerId="LiveId" clId="{B908013B-F6FD-44E0-8F22-8C337BD4524E}" dt="2023-05-16T15:48:33.424" v="4990"/>
          <ac:grpSpMkLst>
            <pc:docMk/>
            <pc:sldMk cId="2221913875" sldId="284"/>
            <ac:grpSpMk id="7" creationId="{D94405DB-77CB-EE14-6D05-CC8EFCBF1675}"/>
          </ac:grpSpMkLst>
        </pc:grpChg>
      </pc:sldChg>
      <pc:sldChg chg="addSp delSp modSp new mod ord modClrScheme modAnim chgLayout modNotesTx">
        <pc:chgData name="Maria Kaj" userId="c0989d5b173bd1d1" providerId="LiveId" clId="{B908013B-F6FD-44E0-8F22-8C337BD4524E}" dt="2023-05-27T03:18:31.765" v="31999" actId="1076"/>
        <pc:sldMkLst>
          <pc:docMk/>
          <pc:sldMk cId="1525007437" sldId="285"/>
        </pc:sldMkLst>
        <pc:spChg chg="del">
          <ac:chgData name="Maria Kaj" userId="c0989d5b173bd1d1" providerId="LiveId" clId="{B908013B-F6FD-44E0-8F22-8C337BD4524E}" dt="2023-05-14T16:03:35.548" v="3" actId="700"/>
          <ac:spMkLst>
            <pc:docMk/>
            <pc:sldMk cId="1525007437" sldId="285"/>
            <ac:spMk id="2" creationId="{686C6359-68EC-7154-7924-0B83F1062540}"/>
          </ac:spMkLst>
        </pc:spChg>
        <pc:spChg chg="del">
          <ac:chgData name="Maria Kaj" userId="c0989d5b173bd1d1" providerId="LiveId" clId="{B908013B-F6FD-44E0-8F22-8C337BD4524E}" dt="2023-05-14T16:03:35.548" v="3" actId="700"/>
          <ac:spMkLst>
            <pc:docMk/>
            <pc:sldMk cId="1525007437" sldId="285"/>
            <ac:spMk id="3" creationId="{217EDFDB-42C7-EB40-E9E7-51F9B550C504}"/>
          </ac:spMkLst>
        </pc:spChg>
        <pc:spChg chg="add del mod">
          <ac:chgData name="Maria Kaj" userId="c0989d5b173bd1d1" providerId="LiveId" clId="{B908013B-F6FD-44E0-8F22-8C337BD4524E}" dt="2023-05-14T16:05:31.459" v="9" actId="478"/>
          <ac:spMkLst>
            <pc:docMk/>
            <pc:sldMk cId="1525007437" sldId="285"/>
            <ac:spMk id="4" creationId="{CC7212F3-F043-5068-36FA-71E98C728E57}"/>
          </ac:spMkLst>
        </pc:spChg>
        <pc:spChg chg="add mod">
          <ac:chgData name="Maria Kaj" userId="c0989d5b173bd1d1" providerId="LiveId" clId="{B908013B-F6FD-44E0-8F22-8C337BD4524E}" dt="2023-05-27T03:18:31.765" v="31999" actId="1076"/>
          <ac:spMkLst>
            <pc:docMk/>
            <pc:sldMk cId="1525007437" sldId="285"/>
            <ac:spMk id="5" creationId="{A602C22A-12C2-A4A2-5D19-EA0790B014EA}"/>
          </ac:spMkLst>
        </pc:spChg>
        <pc:spChg chg="add del mod">
          <ac:chgData name="Maria Kaj" userId="c0989d5b173bd1d1" providerId="LiveId" clId="{B908013B-F6FD-44E0-8F22-8C337BD4524E}" dt="2023-05-14T16:08:34.284" v="159" actId="478"/>
          <ac:spMkLst>
            <pc:docMk/>
            <pc:sldMk cId="1525007437" sldId="285"/>
            <ac:spMk id="6" creationId="{9A0500FC-BB15-9B0E-16FB-54BC6EC3726E}"/>
          </ac:spMkLst>
        </pc:spChg>
        <pc:spChg chg="add mod">
          <ac:chgData name="Maria Kaj" userId="c0989d5b173bd1d1" providerId="LiveId" clId="{B908013B-F6FD-44E0-8F22-8C337BD4524E}" dt="2023-05-27T03:18:31.765" v="31999" actId="1076"/>
          <ac:spMkLst>
            <pc:docMk/>
            <pc:sldMk cId="1525007437" sldId="285"/>
            <ac:spMk id="7" creationId="{2683814A-C745-D1F5-0B2D-556C48A93DA2}"/>
          </ac:spMkLst>
        </pc:spChg>
        <pc:picChg chg="add mod">
          <ac:chgData name="Maria Kaj" userId="c0989d5b173bd1d1" providerId="LiveId" clId="{B908013B-F6FD-44E0-8F22-8C337BD4524E}" dt="2023-05-27T00:27:13.841" v="31994" actId="1076"/>
          <ac:picMkLst>
            <pc:docMk/>
            <pc:sldMk cId="1525007437" sldId="285"/>
            <ac:picMk id="2" creationId="{92973119-3DDB-E327-457F-4D7289ECE25A}"/>
          </ac:picMkLst>
        </pc:picChg>
      </pc:sldChg>
      <pc:sldChg chg="addSp delSp modSp add mod modAnim modNotesTx">
        <pc:chgData name="Maria Kaj" userId="c0989d5b173bd1d1" providerId="LiveId" clId="{B908013B-F6FD-44E0-8F22-8C337BD4524E}" dt="2023-05-28T16:21:35.036" v="32339" actId="1076"/>
        <pc:sldMkLst>
          <pc:docMk/>
          <pc:sldMk cId="2380143439" sldId="286"/>
        </pc:sldMkLst>
        <pc:spChg chg="add del">
          <ac:chgData name="Maria Kaj" userId="c0989d5b173bd1d1" providerId="LiveId" clId="{B908013B-F6FD-44E0-8F22-8C337BD4524E}" dt="2023-05-15T15:32:22.227" v="849" actId="22"/>
          <ac:spMkLst>
            <pc:docMk/>
            <pc:sldMk cId="2380143439" sldId="286"/>
            <ac:spMk id="3" creationId="{6E96E11B-5117-B9D2-F478-133E32C297CF}"/>
          </ac:spMkLst>
        </pc:spChg>
        <pc:spChg chg="add mod">
          <ac:chgData name="Maria Kaj" userId="c0989d5b173bd1d1" providerId="LiveId" clId="{B908013B-F6FD-44E0-8F22-8C337BD4524E}" dt="2023-05-28T16:21:35.036" v="32339" actId="1076"/>
          <ac:spMkLst>
            <pc:docMk/>
            <pc:sldMk cId="2380143439" sldId="286"/>
            <ac:spMk id="4" creationId="{8579B788-6EC3-1B50-24EF-A8078A994CDC}"/>
          </ac:spMkLst>
        </pc:spChg>
        <pc:spChg chg="del">
          <ac:chgData name="Maria Kaj" userId="c0989d5b173bd1d1" providerId="LiveId" clId="{B908013B-F6FD-44E0-8F22-8C337BD4524E}" dt="2023-05-15T15:30:34.987" v="846" actId="478"/>
          <ac:spMkLst>
            <pc:docMk/>
            <pc:sldMk cId="2380143439" sldId="286"/>
            <ac:spMk id="5" creationId="{A602C22A-12C2-A4A2-5D19-EA0790B014EA}"/>
          </ac:spMkLst>
        </pc:spChg>
        <pc:spChg chg="add del">
          <ac:chgData name="Maria Kaj" userId="c0989d5b173bd1d1" providerId="LiveId" clId="{B908013B-F6FD-44E0-8F22-8C337BD4524E}" dt="2023-05-15T15:32:44.411" v="852" actId="478"/>
          <ac:spMkLst>
            <pc:docMk/>
            <pc:sldMk cId="2380143439" sldId="286"/>
            <ac:spMk id="6" creationId="{53E90933-D3C3-4466-2618-EE39F1E24B98}"/>
          </ac:spMkLst>
        </pc:spChg>
        <pc:spChg chg="del">
          <ac:chgData name="Maria Kaj" userId="c0989d5b173bd1d1" providerId="LiveId" clId="{B908013B-F6FD-44E0-8F22-8C337BD4524E}" dt="2023-05-15T15:30:36.233" v="847" actId="478"/>
          <ac:spMkLst>
            <pc:docMk/>
            <pc:sldMk cId="2380143439" sldId="286"/>
            <ac:spMk id="7" creationId="{2683814A-C745-D1F5-0B2D-556C48A93DA2}"/>
          </ac:spMkLst>
        </pc:spChg>
        <pc:spChg chg="add del">
          <ac:chgData name="Maria Kaj" userId="c0989d5b173bd1d1" providerId="LiveId" clId="{B908013B-F6FD-44E0-8F22-8C337BD4524E}" dt="2023-05-15T15:32:58.516" v="858" actId="22"/>
          <ac:spMkLst>
            <pc:docMk/>
            <pc:sldMk cId="2380143439" sldId="286"/>
            <ac:spMk id="9" creationId="{1A41846A-4377-7DE8-EC60-AC2924B1BECF}"/>
          </ac:spMkLst>
        </pc:spChg>
        <pc:spChg chg="add mod">
          <ac:chgData name="Maria Kaj" userId="c0989d5b173bd1d1" providerId="LiveId" clId="{B908013B-F6FD-44E0-8F22-8C337BD4524E}" dt="2023-05-24T17:46:38.945" v="28816" actId="6549"/>
          <ac:spMkLst>
            <pc:docMk/>
            <pc:sldMk cId="2380143439" sldId="286"/>
            <ac:spMk id="13" creationId="{6B815476-6436-F477-7E4B-479360010A66}"/>
          </ac:spMkLst>
        </pc:spChg>
        <pc:picChg chg="add mod">
          <ac:chgData name="Maria Kaj" userId="c0989d5b173bd1d1" providerId="LiveId" clId="{B908013B-F6FD-44E0-8F22-8C337BD4524E}" dt="2023-05-24T17:46:18.452" v="28804" actId="1076"/>
          <ac:picMkLst>
            <pc:docMk/>
            <pc:sldMk cId="2380143439" sldId="286"/>
            <ac:picMk id="2" creationId="{5131934A-83A1-1709-518A-1B207DB78BDC}"/>
          </ac:picMkLst>
        </pc:picChg>
        <pc:picChg chg="add mod">
          <ac:chgData name="Maria Kaj" userId="c0989d5b173bd1d1" providerId="LiveId" clId="{B908013B-F6FD-44E0-8F22-8C337BD4524E}" dt="2023-05-24T17:46:00.612" v="28798" actId="14100"/>
          <ac:picMkLst>
            <pc:docMk/>
            <pc:sldMk cId="2380143439" sldId="286"/>
            <ac:picMk id="11" creationId="{888D88AE-A0C4-4879-A2D9-1F40EF0914C6}"/>
          </ac:picMkLst>
        </pc:picChg>
      </pc:sldChg>
      <pc:sldChg chg="addSp delSp modSp add mod ord addAnim delAnim modAnim modNotesTx">
        <pc:chgData name="Maria Kaj" userId="c0989d5b173bd1d1" providerId="LiveId" clId="{B908013B-F6FD-44E0-8F22-8C337BD4524E}" dt="2023-05-25T19:58:46.826" v="29618" actId="20577"/>
        <pc:sldMkLst>
          <pc:docMk/>
          <pc:sldMk cId="4253007089" sldId="287"/>
        </pc:sldMkLst>
        <pc:spChg chg="mod">
          <ac:chgData name="Maria Kaj" userId="c0989d5b173bd1d1" providerId="LiveId" clId="{B908013B-F6FD-44E0-8F22-8C337BD4524E}" dt="2023-05-16T00:26:34.726" v="4365" actId="114"/>
          <ac:spMkLst>
            <pc:docMk/>
            <pc:sldMk cId="4253007089" sldId="287"/>
            <ac:spMk id="3" creationId="{B5BF889F-6A0F-F5AC-A713-DB44344D3B8E}"/>
          </ac:spMkLst>
        </pc:spChg>
        <pc:spChg chg="del">
          <ac:chgData name="Maria Kaj" userId="c0989d5b173bd1d1" providerId="LiveId" clId="{B908013B-F6FD-44E0-8F22-8C337BD4524E}" dt="2023-05-15T21:02:30.962" v="1884" actId="478"/>
          <ac:spMkLst>
            <pc:docMk/>
            <pc:sldMk cId="4253007089" sldId="287"/>
            <ac:spMk id="4" creationId="{A20D16D0-7D3B-1489-5B88-238E7E99870E}"/>
          </ac:spMkLst>
        </pc:spChg>
        <pc:spChg chg="del">
          <ac:chgData name="Maria Kaj" userId="c0989d5b173bd1d1" providerId="LiveId" clId="{B908013B-F6FD-44E0-8F22-8C337BD4524E}" dt="2023-05-15T21:02:33.292" v="1885" actId="478"/>
          <ac:spMkLst>
            <pc:docMk/>
            <pc:sldMk cId="4253007089" sldId="287"/>
            <ac:spMk id="5" creationId="{641314C2-C385-4A85-1214-683A9F840CCD}"/>
          </ac:spMkLst>
        </pc:spChg>
        <pc:spChg chg="mod">
          <ac:chgData name="Maria Kaj" userId="c0989d5b173bd1d1" providerId="LiveId" clId="{B908013B-F6FD-44E0-8F22-8C337BD4524E}" dt="2023-05-16T00:25:52.738" v="4317"/>
          <ac:spMkLst>
            <pc:docMk/>
            <pc:sldMk cId="4253007089" sldId="287"/>
            <ac:spMk id="5" creationId="{ACA4F5E0-EE7D-7246-A611-D421C22EC168}"/>
          </ac:spMkLst>
        </pc:spChg>
        <pc:spChg chg="add del mod">
          <ac:chgData name="Maria Kaj" userId="c0989d5b173bd1d1" providerId="LiveId" clId="{B908013B-F6FD-44E0-8F22-8C337BD4524E}" dt="2023-05-24T17:27:29.091" v="27033" actId="478"/>
          <ac:spMkLst>
            <pc:docMk/>
            <pc:sldMk cId="4253007089" sldId="287"/>
            <ac:spMk id="6" creationId="{499CDC71-5C96-A727-3197-DF37F73E9C41}"/>
          </ac:spMkLst>
        </pc:spChg>
        <pc:spChg chg="mod">
          <ac:chgData name="Maria Kaj" userId="c0989d5b173bd1d1" providerId="LiveId" clId="{B908013B-F6FD-44E0-8F22-8C337BD4524E}" dt="2023-05-16T15:37:56.353" v="4845" actId="6549"/>
          <ac:spMkLst>
            <pc:docMk/>
            <pc:sldMk cId="4253007089" sldId="287"/>
            <ac:spMk id="7" creationId="{7D49BFBE-D0BA-B233-2760-61514322B549}"/>
          </ac:spMkLst>
        </pc:spChg>
        <pc:spChg chg="mod">
          <ac:chgData name="Maria Kaj" userId="c0989d5b173bd1d1" providerId="LiveId" clId="{B908013B-F6FD-44E0-8F22-8C337BD4524E}" dt="2023-05-16T15:37:43.845" v="4829" actId="6549"/>
          <ac:spMkLst>
            <pc:docMk/>
            <pc:sldMk cId="4253007089" sldId="287"/>
            <ac:spMk id="8" creationId="{000EA485-D873-42CF-C789-030A758C5F97}"/>
          </ac:spMkLst>
        </pc:spChg>
        <pc:spChg chg="add del mod">
          <ac:chgData name="Maria Kaj" userId="c0989d5b173bd1d1" providerId="LiveId" clId="{B908013B-F6FD-44E0-8F22-8C337BD4524E}" dt="2023-05-15T21:02:45.167" v="1888" actId="478"/>
          <ac:spMkLst>
            <pc:docMk/>
            <pc:sldMk cId="4253007089" sldId="287"/>
            <ac:spMk id="8" creationId="{002A5455-8154-D4B9-9537-634C28A92677}"/>
          </ac:spMkLst>
        </pc:spChg>
        <pc:spChg chg="mod">
          <ac:chgData name="Maria Kaj" userId="c0989d5b173bd1d1" providerId="LiveId" clId="{B908013B-F6FD-44E0-8F22-8C337BD4524E}" dt="2023-05-16T15:37:51.633" v="4835" actId="20577"/>
          <ac:spMkLst>
            <pc:docMk/>
            <pc:sldMk cId="4253007089" sldId="287"/>
            <ac:spMk id="9" creationId="{DA3BEDD5-F19E-9669-7B13-9025AEF6C0A2}"/>
          </ac:spMkLst>
        </pc:spChg>
        <pc:spChg chg="add mod">
          <ac:chgData name="Maria Kaj" userId="c0989d5b173bd1d1" providerId="LiveId" clId="{B908013B-F6FD-44E0-8F22-8C337BD4524E}" dt="2023-05-24T17:27:34.786" v="27040" actId="5793"/>
          <ac:spMkLst>
            <pc:docMk/>
            <pc:sldMk cId="4253007089" sldId="287"/>
            <ac:spMk id="10" creationId="{8F8186A8-A32A-CAD2-8700-E3A01DEB271C}"/>
          </ac:spMkLst>
        </pc:spChg>
        <pc:spChg chg="add del mod">
          <ac:chgData name="Maria Kaj" userId="c0989d5b173bd1d1" providerId="LiveId" clId="{B908013B-F6FD-44E0-8F22-8C337BD4524E}" dt="2023-05-24T17:27:29.364" v="27034" actId="478"/>
          <ac:spMkLst>
            <pc:docMk/>
            <pc:sldMk cId="4253007089" sldId="287"/>
            <ac:spMk id="11" creationId="{16D0B2E7-FA83-E689-3EF5-AB1D90F9D582}"/>
          </ac:spMkLst>
        </pc:spChg>
        <pc:spChg chg="add mod">
          <ac:chgData name="Maria Kaj" userId="c0989d5b173bd1d1" providerId="LiveId" clId="{B908013B-F6FD-44E0-8F22-8C337BD4524E}" dt="2023-05-16T00:25:46.884" v="4316" actId="1035"/>
          <ac:spMkLst>
            <pc:docMk/>
            <pc:sldMk cId="4253007089" sldId="287"/>
            <ac:spMk id="12" creationId="{2854DD02-7861-FC6B-502A-622A1312FBC9}"/>
          </ac:spMkLst>
        </pc:spChg>
        <pc:spChg chg="mod">
          <ac:chgData name="Maria Kaj" userId="c0989d5b173bd1d1" providerId="LiveId" clId="{B908013B-F6FD-44E0-8F22-8C337BD4524E}" dt="2023-05-16T15:37:46.835" v="4830" actId="6549"/>
          <ac:spMkLst>
            <pc:docMk/>
            <pc:sldMk cId="4253007089" sldId="287"/>
            <ac:spMk id="13" creationId="{ABBE2E96-5BDE-BF10-2C5E-B1E9EE63B1CE}"/>
          </ac:spMkLst>
        </pc:spChg>
        <pc:grpChg chg="add mod">
          <ac:chgData name="Maria Kaj" userId="c0989d5b173bd1d1" providerId="LiveId" clId="{B908013B-F6FD-44E0-8F22-8C337BD4524E}" dt="2023-05-16T00:25:57.042" v="4350" actId="1037"/>
          <ac:grpSpMkLst>
            <pc:docMk/>
            <pc:sldMk cId="4253007089" sldId="287"/>
            <ac:grpSpMk id="4" creationId="{BD1DA4E9-8983-B86F-C396-7532BB3DF0FD}"/>
          </ac:grpSpMkLst>
        </pc:grpChg>
      </pc:sldChg>
      <pc:sldChg chg="addSp delSp modSp add del mod modClrScheme delDesignElem chgLayout modNotesTx">
        <pc:chgData name="Maria Kaj" userId="c0989d5b173bd1d1" providerId="LiveId" clId="{B908013B-F6FD-44E0-8F22-8C337BD4524E}" dt="2023-05-24T17:47:01.471" v="28823" actId="47"/>
        <pc:sldMkLst>
          <pc:docMk/>
          <pc:sldMk cId="3648171676" sldId="288"/>
        </pc:sldMkLst>
        <pc:spChg chg="del">
          <ac:chgData name="Maria Kaj" userId="c0989d5b173bd1d1" providerId="LiveId" clId="{B908013B-F6FD-44E0-8F22-8C337BD4524E}" dt="2023-05-15T22:10:04.055" v="2686" actId="478"/>
          <ac:spMkLst>
            <pc:docMk/>
            <pc:sldMk cId="3648171676" sldId="288"/>
            <ac:spMk id="2" creationId="{903B61DF-C13E-4614-9410-8F212917D728}"/>
          </ac:spMkLst>
        </pc:spChg>
        <pc:spChg chg="add del mod">
          <ac:chgData name="Maria Kaj" userId="c0989d5b173bd1d1" providerId="LiveId" clId="{B908013B-F6FD-44E0-8F22-8C337BD4524E}" dt="2023-05-15T22:10:08.945" v="2687" actId="478"/>
          <ac:spMkLst>
            <pc:docMk/>
            <pc:sldMk cId="3648171676" sldId="288"/>
            <ac:spMk id="4" creationId="{4A80662D-9607-96E2-4E72-DD249DA57FAF}"/>
          </ac:spMkLst>
        </pc:spChg>
        <pc:spChg chg="add mod">
          <ac:chgData name="Maria Kaj" userId="c0989d5b173bd1d1" providerId="LiveId" clId="{B908013B-F6FD-44E0-8F22-8C337BD4524E}" dt="2023-05-24T17:46:23.388" v="28805" actId="21"/>
          <ac:spMkLst>
            <pc:docMk/>
            <pc:sldMk cId="3648171676" sldId="288"/>
            <ac:spMk id="6" creationId="{EC67440D-8117-B29E-922A-9254BFE92B1F}"/>
          </ac:spMkLst>
        </pc:spChg>
        <pc:spChg chg="del">
          <ac:chgData name="Maria Kaj" userId="c0989d5b173bd1d1" providerId="LiveId" clId="{B908013B-F6FD-44E0-8F22-8C337BD4524E}" dt="2023-05-15T22:10:43.032" v="2690" actId="700"/>
          <ac:spMkLst>
            <pc:docMk/>
            <pc:sldMk cId="3648171676" sldId="288"/>
            <ac:spMk id="24" creationId="{B4C27B90-DF2B-4D00-BA07-18ED774CD2F1}"/>
          </ac:spMkLst>
        </pc:spChg>
        <pc:spChg chg="del">
          <ac:chgData name="Maria Kaj" userId="c0989d5b173bd1d1" providerId="LiveId" clId="{B908013B-F6FD-44E0-8F22-8C337BD4524E}" dt="2023-05-15T22:10:43.032" v="2690" actId="700"/>
          <ac:spMkLst>
            <pc:docMk/>
            <pc:sldMk cId="3648171676" sldId="288"/>
            <ac:spMk id="25" creationId="{FA4CD5CB-D209-4D70-8CA4-629731C59219}"/>
          </ac:spMkLst>
        </pc:spChg>
        <pc:spChg chg="del">
          <ac:chgData name="Maria Kaj" userId="c0989d5b173bd1d1" providerId="LiveId" clId="{B908013B-F6FD-44E0-8F22-8C337BD4524E}" dt="2023-05-15T22:10:43.032" v="2690" actId="700"/>
          <ac:spMkLst>
            <pc:docMk/>
            <pc:sldMk cId="3648171676" sldId="288"/>
            <ac:spMk id="26" creationId="{593ACC25-C262-417A-8AA9-0641C772BDB6}"/>
          </ac:spMkLst>
        </pc:spChg>
        <pc:picChg chg="mod">
          <ac:chgData name="Maria Kaj" userId="c0989d5b173bd1d1" providerId="LiveId" clId="{B908013B-F6FD-44E0-8F22-8C337BD4524E}" dt="2023-05-15T22:10:59.228" v="2697" actId="14100"/>
          <ac:picMkLst>
            <pc:docMk/>
            <pc:sldMk cId="3648171676" sldId="288"/>
            <ac:picMk id="12" creationId="{D8A415C2-DD90-06BE-4014-A98D1F34305A}"/>
          </ac:picMkLst>
        </pc:picChg>
        <pc:cxnChg chg="del">
          <ac:chgData name="Maria Kaj" userId="c0989d5b173bd1d1" providerId="LiveId" clId="{B908013B-F6FD-44E0-8F22-8C337BD4524E}" dt="2023-05-15T22:10:43.032" v="2690" actId="700"/>
          <ac:cxnSpMkLst>
            <pc:docMk/>
            <pc:sldMk cId="3648171676" sldId="288"/>
            <ac:cxnSpMk id="27" creationId="{5C6A2BAE-B461-4B55-8E1F-0722ABDD1393}"/>
          </ac:cxnSpMkLst>
        </pc:cxnChg>
      </pc:sldChg>
      <pc:sldChg chg="addSp delSp modSp add mod ord modClrScheme chgLayout modNotesTx">
        <pc:chgData name="Maria Kaj" userId="c0989d5b173bd1d1" providerId="LiveId" clId="{B908013B-F6FD-44E0-8F22-8C337BD4524E}" dt="2023-05-16T16:28:29.263" v="5667" actId="20577"/>
        <pc:sldMkLst>
          <pc:docMk/>
          <pc:sldMk cId="47794515" sldId="289"/>
        </pc:sldMkLst>
        <pc:spChg chg="add mod ord">
          <ac:chgData name="Maria Kaj" userId="c0989d5b173bd1d1" providerId="LiveId" clId="{B908013B-F6FD-44E0-8F22-8C337BD4524E}" dt="2023-05-16T15:50:43.594" v="5050" actId="5793"/>
          <ac:spMkLst>
            <pc:docMk/>
            <pc:sldMk cId="47794515" sldId="289"/>
            <ac:spMk id="2" creationId="{93EFFE7E-74B6-F4F6-220D-D79BC1C75D84}"/>
          </ac:spMkLst>
        </pc:spChg>
        <pc:spChg chg="add mod ord">
          <ac:chgData name="Maria Kaj" userId="c0989d5b173bd1d1" providerId="LiveId" clId="{B908013B-F6FD-44E0-8F22-8C337BD4524E}" dt="2023-05-16T16:25:36.023" v="5268" actId="114"/>
          <ac:spMkLst>
            <pc:docMk/>
            <pc:sldMk cId="47794515" sldId="289"/>
            <ac:spMk id="3" creationId="{CD775A70-388E-7474-D315-C75A4F37445F}"/>
          </ac:spMkLst>
        </pc:spChg>
        <pc:spChg chg="del">
          <ac:chgData name="Maria Kaj" userId="c0989d5b173bd1d1" providerId="LiveId" clId="{B908013B-F6FD-44E0-8F22-8C337BD4524E}" dt="2023-05-16T15:50:13.490" v="5018" actId="478"/>
          <ac:spMkLst>
            <pc:docMk/>
            <pc:sldMk cId="47794515" sldId="289"/>
            <ac:spMk id="5" creationId="{A602C22A-12C2-A4A2-5D19-EA0790B014EA}"/>
          </ac:spMkLst>
        </pc:spChg>
        <pc:spChg chg="del mod">
          <ac:chgData name="Maria Kaj" userId="c0989d5b173bd1d1" providerId="LiveId" clId="{B908013B-F6FD-44E0-8F22-8C337BD4524E}" dt="2023-05-16T15:50:21.634" v="5020" actId="478"/>
          <ac:spMkLst>
            <pc:docMk/>
            <pc:sldMk cId="47794515" sldId="289"/>
            <ac:spMk id="7" creationId="{2683814A-C745-D1F5-0B2D-556C48A93DA2}"/>
          </ac:spMkLst>
        </pc:spChg>
      </pc:sldChg>
      <pc:sldChg chg="addSp modSp add mod modNotesTx">
        <pc:chgData name="Maria Kaj" userId="c0989d5b173bd1d1" providerId="LiveId" clId="{B908013B-F6FD-44E0-8F22-8C337BD4524E}" dt="2023-05-22T17:54:53.807" v="26930" actId="20577"/>
        <pc:sldMkLst>
          <pc:docMk/>
          <pc:sldMk cId="2394273453" sldId="290"/>
        </pc:sldMkLst>
        <pc:spChg chg="add mod">
          <ac:chgData name="Maria Kaj" userId="c0989d5b173bd1d1" providerId="LiveId" clId="{B908013B-F6FD-44E0-8F22-8C337BD4524E}" dt="2023-05-16T16:26:55.936" v="5360" actId="122"/>
          <ac:spMkLst>
            <pc:docMk/>
            <pc:sldMk cId="2394273453" sldId="290"/>
            <ac:spMk id="2" creationId="{6A7F3EFA-A1D5-63CD-042F-479F6237F7C2}"/>
          </ac:spMkLst>
        </pc:spChg>
        <pc:spChg chg="mod">
          <ac:chgData name="Maria Kaj" userId="c0989d5b173bd1d1" providerId="LiveId" clId="{B908013B-F6FD-44E0-8F22-8C337BD4524E}" dt="2023-05-22T17:54:43.544" v="26908" actId="20577"/>
          <ac:spMkLst>
            <pc:docMk/>
            <pc:sldMk cId="2394273453" sldId="290"/>
            <ac:spMk id="5" creationId="{A602C22A-12C2-A4A2-5D19-EA0790B014EA}"/>
          </ac:spMkLst>
        </pc:spChg>
        <pc:spChg chg="mod">
          <ac:chgData name="Maria Kaj" userId="c0989d5b173bd1d1" providerId="LiveId" clId="{B908013B-F6FD-44E0-8F22-8C337BD4524E}" dt="2023-05-16T16:26:00.612" v="5270" actId="1076"/>
          <ac:spMkLst>
            <pc:docMk/>
            <pc:sldMk cId="2394273453" sldId="290"/>
            <ac:spMk id="7" creationId="{2683814A-C745-D1F5-0B2D-556C48A93DA2}"/>
          </ac:spMkLst>
        </pc:spChg>
      </pc:sldChg>
      <pc:sldChg chg="add del">
        <pc:chgData name="Maria Kaj" userId="c0989d5b173bd1d1" providerId="LiveId" clId="{B908013B-F6FD-44E0-8F22-8C337BD4524E}" dt="2023-05-16T15:50:04.696" v="5015" actId="47"/>
        <pc:sldMkLst>
          <pc:docMk/>
          <pc:sldMk cId="376331069" sldId="291"/>
        </pc:sldMkLst>
      </pc:sldChg>
      <pc:sldChg chg="modSp add del mod modAnim modNotesTx">
        <pc:chgData name="Maria Kaj" userId="c0989d5b173bd1d1" providerId="LiveId" clId="{B908013B-F6FD-44E0-8F22-8C337BD4524E}" dt="2023-05-22T17:56:35.847" v="26931" actId="47"/>
        <pc:sldMkLst>
          <pc:docMk/>
          <pc:sldMk cId="964287746" sldId="291"/>
        </pc:sldMkLst>
        <pc:spChg chg="mod">
          <ac:chgData name="Maria Kaj" userId="c0989d5b173bd1d1" providerId="LiveId" clId="{B908013B-F6FD-44E0-8F22-8C337BD4524E}" dt="2023-05-17T15:35:55.969" v="15167" actId="20577"/>
          <ac:spMkLst>
            <pc:docMk/>
            <pc:sldMk cId="964287746" sldId="291"/>
            <ac:spMk id="13" creationId="{909E0890-670F-46C3-A879-527DC4773FEF}"/>
          </ac:spMkLst>
        </pc:spChg>
        <pc:spChg chg="mod">
          <ac:chgData name="Maria Kaj" userId="c0989d5b173bd1d1" providerId="LiveId" clId="{B908013B-F6FD-44E0-8F22-8C337BD4524E}" dt="2023-05-17T15:36:33.939" v="15228" actId="20577"/>
          <ac:spMkLst>
            <pc:docMk/>
            <pc:sldMk cId="964287746" sldId="291"/>
            <ac:spMk id="16" creationId="{8BB103F1-3404-4E59-9AE4-4E425A294BC5}"/>
          </ac:spMkLst>
        </pc:spChg>
      </pc:sldChg>
      <pc:sldChg chg="modSp new del mod">
        <pc:chgData name="Maria Kaj" userId="c0989d5b173bd1d1" providerId="LiveId" clId="{B908013B-F6FD-44E0-8F22-8C337BD4524E}" dt="2023-05-17T15:35:32.681" v="15153" actId="2696"/>
        <pc:sldMkLst>
          <pc:docMk/>
          <pc:sldMk cId="3784494687" sldId="291"/>
        </pc:sldMkLst>
        <pc:spChg chg="mod">
          <ac:chgData name="Maria Kaj" userId="c0989d5b173bd1d1" providerId="LiveId" clId="{B908013B-F6FD-44E0-8F22-8C337BD4524E}" dt="2023-05-17T15:35:27.529" v="15152" actId="20577"/>
          <ac:spMkLst>
            <pc:docMk/>
            <pc:sldMk cId="3784494687" sldId="291"/>
            <ac:spMk id="3" creationId="{B74E3E1D-956B-1CB4-65CC-37AFF750A02F}"/>
          </ac:spMkLst>
        </pc:spChg>
      </pc:sldChg>
      <pc:sldChg chg="addSp delSp modSp add mod modAnim modNotesTx">
        <pc:chgData name="Maria Kaj" userId="c0989d5b173bd1d1" providerId="LiveId" clId="{B908013B-F6FD-44E0-8F22-8C337BD4524E}" dt="2023-05-27T00:20:25.172" v="31966"/>
        <pc:sldMkLst>
          <pc:docMk/>
          <pc:sldMk cId="1410671047" sldId="292"/>
        </pc:sldMkLst>
        <pc:spChg chg="mod">
          <ac:chgData name="Maria Kaj" userId="c0989d5b173bd1d1" providerId="LiveId" clId="{B908013B-F6FD-44E0-8F22-8C337BD4524E}" dt="2023-05-27T00:20:16.269" v="31965" actId="1076"/>
          <ac:spMkLst>
            <pc:docMk/>
            <pc:sldMk cId="1410671047" sldId="292"/>
            <ac:spMk id="3" creationId="{B5BF889F-6A0F-F5AC-A713-DB44344D3B8E}"/>
          </ac:spMkLst>
        </pc:spChg>
        <pc:spChg chg="mod">
          <ac:chgData name="Maria Kaj" userId="c0989d5b173bd1d1" providerId="LiveId" clId="{B908013B-F6FD-44E0-8F22-8C337BD4524E}" dt="2023-05-17T16:01:46.198" v="16216" actId="1076"/>
          <ac:spMkLst>
            <pc:docMk/>
            <pc:sldMk cId="1410671047" sldId="292"/>
            <ac:spMk id="4" creationId="{A20D16D0-7D3B-1489-5B88-238E7E99870E}"/>
          </ac:spMkLst>
        </pc:spChg>
        <pc:spChg chg="mod">
          <ac:chgData name="Maria Kaj" userId="c0989d5b173bd1d1" providerId="LiveId" clId="{B908013B-F6FD-44E0-8F22-8C337BD4524E}" dt="2023-05-22T17:31:31.701" v="26084" actId="1076"/>
          <ac:spMkLst>
            <pc:docMk/>
            <pc:sldMk cId="1410671047" sldId="292"/>
            <ac:spMk id="5" creationId="{641314C2-C385-4A85-1214-683A9F840CCD}"/>
          </ac:spMkLst>
        </pc:spChg>
        <pc:picChg chg="add mod">
          <ac:chgData name="Maria Kaj" userId="c0989d5b173bd1d1" providerId="LiveId" clId="{B908013B-F6FD-44E0-8F22-8C337BD4524E}" dt="2023-05-17T16:18:44.254" v="17436" actId="1076"/>
          <ac:picMkLst>
            <pc:docMk/>
            <pc:sldMk cId="1410671047" sldId="292"/>
            <ac:picMk id="13" creationId="{6A77C5C2-C567-E6D5-995B-5F733AD83F9F}"/>
          </ac:picMkLst>
        </pc:picChg>
        <pc:picChg chg="del">
          <ac:chgData name="Maria Kaj" userId="c0989d5b173bd1d1" providerId="LiveId" clId="{B908013B-F6FD-44E0-8F22-8C337BD4524E}" dt="2023-05-17T16:01:39.095" v="16214" actId="478"/>
          <ac:picMkLst>
            <pc:docMk/>
            <pc:sldMk cId="1410671047" sldId="292"/>
            <ac:picMk id="20" creationId="{39ED85B2-97DA-519B-0EB8-9CC0DC45BAB8}"/>
          </ac:picMkLst>
        </pc:picChg>
      </pc:sldChg>
      <pc:sldChg chg="addSp delSp modSp add mod ord delAnim modAnim modNotesTx">
        <pc:chgData name="Maria Kaj" userId="c0989d5b173bd1d1" providerId="LiveId" clId="{B908013B-F6FD-44E0-8F22-8C337BD4524E}" dt="2023-05-27T00:24:49.295" v="31968"/>
        <pc:sldMkLst>
          <pc:docMk/>
          <pc:sldMk cId="538776030" sldId="293"/>
        </pc:sldMkLst>
        <pc:spChg chg="mod">
          <ac:chgData name="Maria Kaj" userId="c0989d5b173bd1d1" providerId="LiveId" clId="{B908013B-F6FD-44E0-8F22-8C337BD4524E}" dt="2023-05-22T17:37:18.847" v="26165" actId="20577"/>
          <ac:spMkLst>
            <pc:docMk/>
            <pc:sldMk cId="538776030" sldId="293"/>
            <ac:spMk id="3" creationId="{B5BF889F-6A0F-F5AC-A713-DB44344D3B8E}"/>
          </ac:spMkLst>
        </pc:spChg>
        <pc:spChg chg="add del mod">
          <ac:chgData name="Maria Kaj" userId="c0989d5b173bd1d1" providerId="LiveId" clId="{B908013B-F6FD-44E0-8F22-8C337BD4524E}" dt="2023-05-22T17:43:32.373" v="26178"/>
          <ac:spMkLst>
            <pc:docMk/>
            <pc:sldMk cId="538776030" sldId="293"/>
            <ac:spMk id="5" creationId="{8F4714F3-F648-E275-95D2-D61955BC590E}"/>
          </ac:spMkLst>
        </pc:spChg>
        <pc:spChg chg="add mod">
          <ac:chgData name="Maria Kaj" userId="c0989d5b173bd1d1" providerId="LiveId" clId="{B908013B-F6FD-44E0-8F22-8C337BD4524E}" dt="2023-05-22T17:44:56.009" v="26195" actId="1076"/>
          <ac:spMkLst>
            <pc:docMk/>
            <pc:sldMk cId="538776030" sldId="293"/>
            <ac:spMk id="6" creationId="{FADEA7C8-9648-99F7-DCB3-9156AEE9092F}"/>
          </ac:spMkLst>
        </pc:spChg>
        <pc:spChg chg="add mod">
          <ac:chgData name="Maria Kaj" userId="c0989d5b173bd1d1" providerId="LiveId" clId="{B908013B-F6FD-44E0-8F22-8C337BD4524E}" dt="2023-05-22T17:47:52.868" v="26472" actId="20577"/>
          <ac:spMkLst>
            <pc:docMk/>
            <pc:sldMk cId="538776030" sldId="293"/>
            <ac:spMk id="7" creationId="{E2D4488E-8C61-1844-5602-3D3AAC355BA0}"/>
          </ac:spMkLst>
        </pc:spChg>
        <pc:spChg chg="add mod">
          <ac:chgData name="Maria Kaj" userId="c0989d5b173bd1d1" providerId="LiveId" clId="{B908013B-F6FD-44E0-8F22-8C337BD4524E}" dt="2023-05-22T17:49:47.034" v="26540" actId="20577"/>
          <ac:spMkLst>
            <pc:docMk/>
            <pc:sldMk cId="538776030" sldId="293"/>
            <ac:spMk id="8" creationId="{4D97EF21-D295-C733-EB7E-513CB78D6F47}"/>
          </ac:spMkLst>
        </pc:spChg>
        <pc:spChg chg="del mod">
          <ac:chgData name="Maria Kaj" userId="c0989d5b173bd1d1" providerId="LiveId" clId="{B908013B-F6FD-44E0-8F22-8C337BD4524E}" dt="2023-05-22T17:37:23.978" v="26167" actId="478"/>
          <ac:spMkLst>
            <pc:docMk/>
            <pc:sldMk cId="538776030" sldId="293"/>
            <ac:spMk id="16" creationId="{E2180607-C48C-8F18-7492-641AAF587778}"/>
          </ac:spMkLst>
        </pc:spChg>
        <pc:picChg chg="add mod">
          <ac:chgData name="Maria Kaj" userId="c0989d5b173bd1d1" providerId="LiveId" clId="{B908013B-F6FD-44E0-8F22-8C337BD4524E}" dt="2023-05-22T17:43:22.738" v="26175" actId="1076"/>
          <ac:picMkLst>
            <pc:docMk/>
            <pc:sldMk cId="538776030" sldId="293"/>
            <ac:picMk id="4" creationId="{297EC40E-6BAF-F6B2-3561-6B748ABC72E8}"/>
          </ac:picMkLst>
        </pc:picChg>
        <pc:picChg chg="del">
          <ac:chgData name="Maria Kaj" userId="c0989d5b173bd1d1" providerId="LiveId" clId="{B908013B-F6FD-44E0-8F22-8C337BD4524E}" dt="2023-05-22T17:37:28.945" v="26169" actId="478"/>
          <ac:picMkLst>
            <pc:docMk/>
            <pc:sldMk cId="538776030" sldId="293"/>
            <ac:picMk id="9" creationId="{431DA857-1885-C2F0-1F09-47FC21376828}"/>
          </ac:picMkLst>
        </pc:picChg>
        <pc:picChg chg="mod">
          <ac:chgData name="Maria Kaj" userId="c0989d5b173bd1d1" providerId="LiveId" clId="{B908013B-F6FD-44E0-8F22-8C337BD4524E}" dt="2023-05-22T17:44:50.330" v="26194" actId="1076"/>
          <ac:picMkLst>
            <pc:docMk/>
            <pc:sldMk cId="538776030" sldId="293"/>
            <ac:picMk id="12" creationId="{86CFFAD8-DBBA-25EC-D51B-932993E07D35}"/>
          </ac:picMkLst>
        </pc:picChg>
      </pc:sldChg>
      <pc:sldChg chg="modSp add mod">
        <pc:chgData name="Maria Kaj" userId="c0989d5b173bd1d1" providerId="LiveId" clId="{B908013B-F6FD-44E0-8F22-8C337BD4524E}" dt="2023-05-28T17:03:21.520" v="33063" actId="20577"/>
        <pc:sldMkLst>
          <pc:docMk/>
          <pc:sldMk cId="1336134778" sldId="294"/>
        </pc:sldMkLst>
        <pc:spChg chg="mod">
          <ac:chgData name="Maria Kaj" userId="c0989d5b173bd1d1" providerId="LiveId" clId="{B908013B-F6FD-44E0-8F22-8C337BD4524E}" dt="2023-05-28T01:33:57.593" v="32034" actId="20577"/>
          <ac:spMkLst>
            <pc:docMk/>
            <pc:sldMk cId="1336134778" sldId="294"/>
            <ac:spMk id="2" creationId="{93EFFE7E-74B6-F4F6-220D-D79BC1C75D84}"/>
          </ac:spMkLst>
        </pc:spChg>
        <pc:spChg chg="mod">
          <ac:chgData name="Maria Kaj" userId="c0989d5b173bd1d1" providerId="LiveId" clId="{B908013B-F6FD-44E0-8F22-8C337BD4524E}" dt="2023-05-28T17:03:21.520" v="33063" actId="20577"/>
          <ac:spMkLst>
            <pc:docMk/>
            <pc:sldMk cId="1336134778" sldId="294"/>
            <ac:spMk id="3" creationId="{CD775A70-388E-7474-D315-C75A4F3744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7" tIns="48324" rIns="96647" bIns="48324" rtlCol="0"/>
          <a:lstStyle>
            <a:lvl1pPr algn="r">
              <a:defRPr sz="1300"/>
            </a:lvl1pPr>
          </a:lstStyle>
          <a:p>
            <a:fld id="{1339125B-8E97-4E0F-89E7-3DEFD28F5542}" type="datetimeFigureOut">
              <a:rPr lang="en-US" smtClean="0"/>
              <a:t>5/28/2023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47" tIns="48324" rIns="96647" bIns="483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7" tIns="48324" rIns="96647" bIns="48324" rtlCol="0" anchor="b"/>
          <a:lstStyle>
            <a:lvl1pPr algn="r">
              <a:defRPr sz="1300"/>
            </a:lvl1pPr>
          </a:lstStyle>
          <a:p>
            <a:fld id="{A82A1D8D-11DB-4254-AA94-CED5AE92D8F9}" type="slidenum">
              <a:rPr lang="en-US" smtClean="0"/>
              <a:t>‹#›</a:t>
            </a:fld>
            <a:endParaRPr lang="en-US"/>
          </a:p>
        </p:txBody>
      </p:sp>
    </p:spTree>
    <p:extLst>
      <p:ext uri="{BB962C8B-B14F-4D97-AF65-F5344CB8AC3E}">
        <p14:creationId xmlns:p14="http://schemas.microsoft.com/office/powerpoint/2010/main" val="423958442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folks, kajmeister here. Welcome to my presentation, 15 minutes on a historical topic with me, Maria Kaj. Hence the name 15K.</a:t>
            </a:r>
          </a:p>
          <a:p>
            <a:endParaRPr lang="en-US" dirty="0"/>
          </a:p>
          <a:p>
            <a:r>
              <a:rPr lang="en-US" dirty="0"/>
              <a:t>These are less narratives of history and more ways to think about history, historical ideas, historical arguments, historical perspectives.</a:t>
            </a:r>
          </a:p>
          <a:p>
            <a:endParaRPr lang="en-US" dirty="0"/>
          </a:p>
          <a:p>
            <a:r>
              <a:rPr lang="en-US" dirty="0"/>
              <a:t>Shorter than a podcast, but longer than a blog. Let’s get started!</a:t>
            </a:r>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a:t>
            </a:fld>
            <a:endParaRPr lang="en-US"/>
          </a:p>
        </p:txBody>
      </p:sp>
    </p:spTree>
    <p:extLst>
      <p:ext uri="{BB962C8B-B14F-4D97-AF65-F5344CB8AC3E}">
        <p14:creationId xmlns:p14="http://schemas.microsoft.com/office/powerpoint/2010/main" val="343790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maybe there were ways around inheritance rules and the husband/wife rules, the feme covert. But the Church itself still had a big say in what anyone could do. And they had this idea about Avarice. Avarice is another fancy word – it just means Greed. It was one of the Seven Deadly Sins, which you might have heard of .. Lust, Sloth, Gluttony and so on. </a:t>
            </a:r>
          </a:p>
          <a:p>
            <a:endParaRPr lang="en-US" dirty="0"/>
          </a:p>
          <a:p>
            <a:r>
              <a:rPr lang="en-US" dirty="0"/>
              <a:t> If a farmer sold a cow, supposedly he couldn’t a profit. You couldn’t loan someone 20 and get back to 25 – that was getting something for nothing. (except for the tearful orchestra mentioned earlier) Ultimately, coins/money themselves was seen as corrupt. So here, in this satire by Breughel, -- and this is a satire, there are clearly fanciful figures here – you have toads and demons surrounding the money handlers. And a woman is front and center. </a:t>
            </a:r>
          </a:p>
          <a:p>
            <a:endParaRPr lang="en-US" dirty="0"/>
          </a:p>
          <a:p>
            <a:r>
              <a:rPr lang="en-US" dirty="0"/>
              <a:t>Women in particular were associated with avarice… priests would rail against the Biblical villainesses who were greedy. The big ones were Delilah, Jezebel, and especially Eve. And they extended this to real people, so… </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10</a:t>
            </a:fld>
            <a:endParaRPr lang="en-US"/>
          </a:p>
        </p:txBody>
      </p:sp>
    </p:spTree>
    <p:extLst>
      <p:ext uri="{BB962C8B-B14F-4D97-AF65-F5344CB8AC3E}">
        <p14:creationId xmlns:p14="http://schemas.microsoft.com/office/powerpoint/2010/main" val="185939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you’re a business-savvy woman with connections to court. You’re a handmaiden to a queen, but much prettier and the king takes a fancy to you, which is great when the queen dies. This is how Alice </a:t>
            </a:r>
            <a:r>
              <a:rPr lang="en-US" dirty="0" err="1"/>
              <a:t>Perrers</a:t>
            </a:r>
            <a:r>
              <a:rPr lang="en-US" dirty="0"/>
              <a:t> became the mistress of Edward III. </a:t>
            </a:r>
            <a:r>
              <a:rPr lang="en-US" sz="1800" b="0" i="0" u="none" strike="noStrike" baseline="0" dirty="0">
                <a:latin typeface="Times New Roman" panose="02020603050405020304" pitchFamily="18" charset="0"/>
              </a:rPr>
              <a:t>Here she is depicted with Edward, as the court listens to Geoffrey Chaucer, she’s up there on the right… </a:t>
            </a:r>
          </a:p>
          <a:p>
            <a:endParaRPr lang="en-US" dirty="0"/>
          </a:p>
          <a:p>
            <a:r>
              <a:rPr lang="en-US" dirty="0"/>
              <a:t>She’s a shrewd woman and she uses her court connections to get Edward to give her land and jewels, but she also consults with him, advising him </a:t>
            </a:r>
            <a:r>
              <a:rPr lang="en-US" sz="1800" b="0" i="0" u="none" strike="noStrike" baseline="0" dirty="0">
                <a:latin typeface="Times New Roman" panose="02020603050405020304" pitchFamily="18" charset="0"/>
              </a:rPr>
              <a:t>on in his financial affairs, such as helping him negotiate some of the large loans he used to finance his expensive war with France.</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If you think about it, Lots of men got close to kings – Thomas Cromwell with Henry VIII, Charles I de Montmorency with Philip VI. They get biographies written about them as powerful advisors.</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But Alice </a:t>
            </a:r>
            <a:r>
              <a:rPr lang="en-US" sz="1800" b="0" i="0" u="none" strike="noStrike" baseline="0" dirty="0" err="1">
                <a:latin typeface="Times New Roman" panose="02020603050405020304" pitchFamily="18" charset="0"/>
              </a:rPr>
              <a:t>Perrers</a:t>
            </a:r>
            <a:r>
              <a:rPr lang="en-US" sz="1800" b="0" i="0" u="none" strike="noStrike" baseline="0" dirty="0">
                <a:latin typeface="Times New Roman" panose="02020603050405020304" pitchFamily="18" charset="0"/>
              </a:rPr>
              <a:t> is called a schemer. She and several courtier friends are impeached, i.e. pushed out of court. She wiggles her way back in, after managing to talk with Edward, but when he dies, she again is banished and all her wealth confiscated.  But not just that – historian Thomas </a:t>
            </a:r>
            <a:r>
              <a:rPr lang="en-US" sz="1800" b="0" i="0" u="none" strike="noStrike" baseline="0" dirty="0" err="1">
                <a:latin typeface="Times New Roman" panose="02020603050405020304" pitchFamily="18" charset="0"/>
              </a:rPr>
              <a:t>Walsingham</a:t>
            </a:r>
            <a:r>
              <a:rPr lang="en-US" sz="1800" b="0" i="0" u="none" strike="noStrike" baseline="0" dirty="0">
                <a:latin typeface="Times New Roman" panose="02020603050405020304" pitchFamily="18" charset="0"/>
              </a:rPr>
              <a:t> called her </a:t>
            </a:r>
            <a:r>
              <a:rPr lang="en-US" sz="1200" b="0" i="0" u="none" strike="noStrike" baseline="0" dirty="0">
                <a:latin typeface="Times New Roman" panose="02020603050405020304" pitchFamily="18" charset="0"/>
              </a:rPr>
              <a:t> “ a shameless lowborn meretrix (a word translated as mistress, whore, or harlot).”</a:t>
            </a:r>
          </a:p>
          <a:p>
            <a:pPr lvl="1"/>
            <a:r>
              <a:rPr lang="en-US" dirty="0"/>
              <a:t> And that carries through – even in our times historians like Barbara Tuchman and Dan Jones, who both wrote these giant tomes about the middle ages call her “vulgar” and “unscrupulous.”</a:t>
            </a:r>
          </a:p>
          <a:p>
            <a:pPr lvl="1"/>
            <a:endParaRPr lang="en-US" dirty="0"/>
          </a:p>
          <a:p>
            <a:pPr lvl="1"/>
            <a:r>
              <a:rPr lang="en-US" dirty="0"/>
              <a:t>The big label: Gold Digger, a combination of two sins, avarice and lust.</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11</a:t>
            </a:fld>
            <a:endParaRPr lang="en-US"/>
          </a:p>
        </p:txBody>
      </p:sp>
    </p:spTree>
    <p:extLst>
      <p:ext uri="{BB962C8B-B14F-4D97-AF65-F5344CB8AC3E}">
        <p14:creationId xmlns:p14="http://schemas.microsoft.com/office/powerpoint/2010/main" val="62157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women get around avarice? Piety! Excessive piety –</a:t>
            </a:r>
          </a:p>
          <a:p>
            <a:endParaRPr lang="en-US" dirty="0"/>
          </a:p>
          <a:p>
            <a:r>
              <a:rPr lang="en-US" dirty="0"/>
              <a:t>The solution is proposed by none other than  Christine de Pisan, a romance and courtly love writer of 15</a:t>
            </a:r>
            <a:r>
              <a:rPr lang="en-US" baseline="30000" dirty="0"/>
              <a:t>th</a:t>
            </a:r>
            <a:r>
              <a:rPr lang="en-US" dirty="0"/>
              <a:t> c. She’s very known to medievalists because she was the first European woman known to have lived off her writing. She also wrote books of advice, most notably one called the Treasure of the City of the Ladies. And in it, aside from giving advance on fashion, courtly behavior and how to have a good marriage, she talks about financial matters…. Miss Manners, Marie Kondo, and Suze Orman all rolled into one, well, plus on the Trinity Broadcasting Network, right? Because it’s religious themed and she talks about piety and God on every page.</a:t>
            </a:r>
          </a:p>
          <a:p>
            <a:endParaRPr lang="en-US" dirty="0"/>
          </a:p>
          <a:p>
            <a:r>
              <a:rPr lang="en-US" dirty="0"/>
              <a:t>She talks a lot about the wise princess … looking at her books, working with her husband, becoming knowledgeable about the different types of income. And she explains that being a good steward of your wealth is okay because your job is to give it away. When you support charities—especially religious charities—then it’s your duty to get up early and study crop rotations.</a:t>
            </a:r>
          </a:p>
          <a:p>
            <a:endParaRPr lang="en-US" dirty="0"/>
          </a:p>
          <a:p>
            <a:r>
              <a:rPr lang="en-US" dirty="0"/>
              <a:t>Thus, accounting becomes virtuous labor.</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12</a:t>
            </a:fld>
            <a:endParaRPr lang="en-US"/>
          </a:p>
        </p:txBody>
      </p:sp>
    </p:spTree>
    <p:extLst>
      <p:ext uri="{BB962C8B-B14F-4D97-AF65-F5344CB8AC3E}">
        <p14:creationId xmlns:p14="http://schemas.microsoft.com/office/powerpoint/2010/main" val="170281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summarize. There were constraints, there were also opportunities, which became really clear once they dug into the data..</a:t>
            </a:r>
          </a:p>
          <a:p>
            <a:r>
              <a:rPr lang="en-US" dirty="0"/>
              <a:t>So what about these paintings, these portrayals of greed and warnings of avarice? </a:t>
            </a:r>
          </a:p>
          <a:p>
            <a:r>
              <a:rPr lang="en-US" dirty="0"/>
              <a:t>Remember? Portrayal of greed? </a:t>
            </a:r>
          </a:p>
          <a:p>
            <a:endParaRPr lang="en-US" dirty="0"/>
          </a:p>
          <a:p>
            <a:r>
              <a:rPr lang="en-US" dirty="0"/>
              <a:t>One art historian, Manuel Santos Redondo, did an analysis of the </a:t>
            </a:r>
            <a:r>
              <a:rPr lang="en-US" dirty="0" err="1"/>
              <a:t>Metsys</a:t>
            </a:r>
            <a:r>
              <a:rPr lang="en-US" dirty="0"/>
              <a:t> and Van </a:t>
            </a:r>
            <a:r>
              <a:rPr lang="en-US" dirty="0" err="1"/>
              <a:t>Reymerswaele</a:t>
            </a:r>
            <a:r>
              <a:rPr lang="en-US" dirty="0"/>
              <a:t> paintings and their evaluations in the 16</a:t>
            </a:r>
            <a:r>
              <a:rPr lang="en-US" baseline="30000" dirty="0"/>
              <a:t>th</a:t>
            </a:r>
            <a:r>
              <a:rPr lang="en-US" dirty="0"/>
              <a:t> century versus in the 21</a:t>
            </a:r>
            <a:r>
              <a:rPr lang="en-US" baseline="30000" dirty="0"/>
              <a:t>st</a:t>
            </a:r>
            <a:r>
              <a:rPr lang="en-US" dirty="0"/>
              <a:t> century. And he comes to the distinct conclusions that at the time, these were considered only slice of life of paintings, simple depictions of people at work.</a:t>
            </a:r>
          </a:p>
          <a:p>
            <a:endParaRPr lang="en-US" dirty="0"/>
          </a:p>
          <a:p>
            <a:r>
              <a:rPr lang="en-US" dirty="0"/>
              <a:t>There is symbolism in the painting but not necessarily a warning against greed – Redondo says that’s modern.</a:t>
            </a:r>
          </a:p>
          <a:p>
            <a:endParaRPr lang="en-US" dirty="0"/>
          </a:p>
          <a:p>
            <a:r>
              <a:rPr lang="en-US" dirty="0"/>
              <a:t>He argues that the art historians are biased. That art historians themselves think money is vulgar, so they’re projecting their opinions on to the painting.</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13</a:t>
            </a:fld>
            <a:endParaRPr lang="en-US"/>
          </a:p>
        </p:txBody>
      </p:sp>
    </p:spTree>
    <p:extLst>
      <p:ext uri="{BB962C8B-B14F-4D97-AF65-F5344CB8AC3E}">
        <p14:creationId xmlns:p14="http://schemas.microsoft.com/office/powerpoint/2010/main" val="271375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it turned out there’s quite a bit of information we can dig into over women and wealth in the middle ages, between the queens, dowries, and stewardship for the wise princess. Remember that some scholars said there just wasn’t any evidence… but these studies in the last dozen years are finding plenty of data in aldermen’s records, in mortgage contracts, patent rolls, and the estate archives of the wealthy and the royals.</a:t>
            </a:r>
          </a:p>
          <a:p>
            <a:endParaRPr lang="en-US" dirty="0"/>
          </a:p>
          <a:p>
            <a:r>
              <a:rPr lang="en-US" dirty="0"/>
              <a:t>Here’s in a way another REAL PROBLEM: there was a historian’s belief that you couldn’t get data </a:t>
            </a:r>
          </a:p>
          <a:p>
            <a:endParaRPr lang="en-US" dirty="0"/>
          </a:p>
          <a:p>
            <a:r>
              <a:rPr lang="en-US" dirty="0"/>
              <a:t>Absence of data then turned into a belief that these barriers were just too much for women to overcome</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14</a:t>
            </a:fld>
            <a:endParaRPr lang="en-US"/>
          </a:p>
        </p:txBody>
      </p:sp>
    </p:spTree>
    <p:extLst>
      <p:ext uri="{BB962C8B-B14F-4D97-AF65-F5344CB8AC3E}">
        <p14:creationId xmlns:p14="http://schemas.microsoft.com/office/powerpoint/2010/main" val="192159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Well, if people can project opinions on to paintings, what else can they do?  For six hundred years, people thought women couldn’t participate in handling money, despite a lot of evidence that we have now that they did. But only dated 2020.</a:t>
            </a:r>
          </a:p>
          <a:p>
            <a:endParaRPr lang="en-US" dirty="0"/>
          </a:p>
          <a:p>
            <a:r>
              <a:rPr lang="en-US" dirty="0"/>
              <a:t>So let me end with a book cover from a 1997 book on the History of Money. Book covers are chosen by the publisher, not the authors, and there are women handling money occasionally in this book by Jack Weatherford.</a:t>
            </a:r>
          </a:p>
          <a:p>
            <a:endParaRPr lang="en-US" dirty="0"/>
          </a:p>
          <a:p>
            <a:r>
              <a:rPr lang="en-US" dirty="0"/>
              <a:t>But what happened to the woman and the dilemma – is she doing the books or distracted from devotions? The problem is solved. She’s cut out entirely.</a:t>
            </a:r>
          </a:p>
          <a:p>
            <a:endParaRPr lang="en-US" dirty="0"/>
          </a:p>
          <a:p>
            <a:r>
              <a:rPr lang="en-US" dirty="0"/>
              <a:t>The problem may not be how women were treated in the Middle Ages… the problem may be in the mirror. So maybe this is the call to action:  Let’s go dig some more into those aldermen’s records and queenly estate archives!  And let’s put the woman back in the picture when we talk about the history of money.</a:t>
            </a:r>
          </a:p>
        </p:txBody>
      </p:sp>
      <p:sp>
        <p:nvSpPr>
          <p:cNvPr id="4" name="Slide Number Placeholder 3"/>
          <p:cNvSpPr>
            <a:spLocks noGrp="1"/>
          </p:cNvSpPr>
          <p:nvPr>
            <p:ph type="sldNum" sz="quarter" idx="5"/>
          </p:nvPr>
        </p:nvSpPr>
        <p:spPr/>
        <p:txBody>
          <a:bodyPr/>
          <a:lstStyle/>
          <a:p>
            <a:fld id="{A82A1D8D-11DB-4254-AA94-CED5AE92D8F9}" type="slidenum">
              <a:rPr lang="en-US" smtClean="0"/>
              <a:t>15</a:t>
            </a:fld>
            <a:endParaRPr lang="en-US"/>
          </a:p>
        </p:txBody>
      </p:sp>
    </p:spTree>
    <p:extLst>
      <p:ext uri="{BB962C8B-B14F-4D97-AF65-F5344CB8AC3E}">
        <p14:creationId xmlns:p14="http://schemas.microsoft.com/office/powerpoint/2010/main" val="6328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great information is still in a fledgling stage here, there have been some excellent histories done on this topic.</a:t>
            </a:r>
          </a:p>
          <a:p>
            <a:r>
              <a:rPr lang="en-US" dirty="0"/>
              <a:t>To find key primary sources (that’s history-speak for what they wrote back in the day) are Christine de Pisan and in Alison Weir’s biography of Elizabeth of York.</a:t>
            </a:r>
          </a:p>
          <a:p>
            <a:r>
              <a:rPr lang="en-US" dirty="0"/>
              <a:t>You can also find excellent analysis and statistical results in these other books – the Bibliography!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16</a:t>
            </a:fld>
            <a:endParaRPr lang="en-US"/>
          </a:p>
        </p:txBody>
      </p:sp>
    </p:spTree>
    <p:extLst>
      <p:ext uri="{BB962C8B-B14F-4D97-AF65-F5344CB8AC3E}">
        <p14:creationId xmlns:p14="http://schemas.microsoft.com/office/powerpoint/2010/main" val="240476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great information is still in a fledgling stage here, there have been some excellent histories done on this topic.</a:t>
            </a:r>
          </a:p>
          <a:p>
            <a:r>
              <a:rPr lang="en-US" dirty="0"/>
              <a:t>To find key primary sources (that’s history-speak for what they wrote back in the day) are Christine de Pisan and in Alison Weir’s biography of Elizabeth of York.</a:t>
            </a:r>
          </a:p>
          <a:p>
            <a:r>
              <a:rPr lang="en-US" dirty="0"/>
              <a:t>You can also find excellent analysis and statistical results in these other books – the Bibliography!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17</a:t>
            </a:fld>
            <a:endParaRPr lang="en-US"/>
          </a:p>
        </p:txBody>
      </p:sp>
    </p:spTree>
    <p:extLst>
      <p:ext uri="{BB962C8B-B14F-4D97-AF65-F5344CB8AC3E}">
        <p14:creationId xmlns:p14="http://schemas.microsoft.com/office/powerpoint/2010/main" val="387029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get a copy of this presentation or more information, it’s all on the website…. Kajmeister.com</a:t>
            </a:r>
          </a:p>
          <a:p>
            <a:endParaRPr lang="en-US" dirty="0"/>
          </a:p>
          <a:p>
            <a:r>
              <a:rPr lang="en-US" dirty="0"/>
              <a:t>Thanks for watching!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18</a:t>
            </a:fld>
            <a:endParaRPr lang="en-US"/>
          </a:p>
        </p:txBody>
      </p:sp>
    </p:spTree>
    <p:extLst>
      <p:ext uri="{BB962C8B-B14F-4D97-AF65-F5344CB8AC3E}">
        <p14:creationId xmlns:p14="http://schemas.microsoft.com/office/powerpoint/2010/main" val="160323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topic is Medieval Women and Wealth. </a:t>
            </a:r>
          </a:p>
          <a:p>
            <a:endParaRPr lang="en-US" dirty="0"/>
          </a:p>
          <a:p>
            <a:r>
              <a:rPr lang="en-US" dirty="0"/>
              <a:t>I’ve subtitled this “Nevertheless she persisted” because we’re going to talk about some of the barriers women in the Middle Ages had in handling wealth.</a:t>
            </a:r>
          </a:p>
          <a:p>
            <a:endParaRPr lang="en-US" dirty="0"/>
          </a:p>
          <a:p>
            <a:r>
              <a:rPr lang="en-US" dirty="0"/>
              <a:t>I’ve also titled this “Look, there’s proof” because some of the barriers may surprise you…</a:t>
            </a:r>
          </a:p>
        </p:txBody>
      </p:sp>
      <p:sp>
        <p:nvSpPr>
          <p:cNvPr id="4" name="Slide Number Placeholder 3"/>
          <p:cNvSpPr>
            <a:spLocks noGrp="1"/>
          </p:cNvSpPr>
          <p:nvPr>
            <p:ph type="sldNum" sz="quarter" idx="5"/>
          </p:nvPr>
        </p:nvSpPr>
        <p:spPr/>
        <p:txBody>
          <a:bodyPr/>
          <a:lstStyle/>
          <a:p>
            <a:fld id="{A82A1D8D-11DB-4254-AA94-CED5AE92D8F9}" type="slidenum">
              <a:rPr lang="en-US" smtClean="0"/>
              <a:t>2</a:t>
            </a:fld>
            <a:endParaRPr lang="en-US"/>
          </a:p>
        </p:txBody>
      </p:sp>
    </p:spTree>
    <p:extLst>
      <p:ext uri="{BB962C8B-B14F-4D97-AF65-F5344CB8AC3E}">
        <p14:creationId xmlns:p14="http://schemas.microsoft.com/office/powerpoint/2010/main" val="319292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3</a:t>
            </a:fld>
            <a:endParaRPr lang="en-US"/>
          </a:p>
        </p:txBody>
      </p:sp>
    </p:spTree>
    <p:extLst>
      <p:ext uri="{BB962C8B-B14F-4D97-AF65-F5344CB8AC3E}">
        <p14:creationId xmlns:p14="http://schemas.microsoft.com/office/powerpoint/2010/main" val="109214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leads to key questions for this research: What were the barriers that medieval women faced? How did they overcome those barriers?</a:t>
            </a:r>
          </a:p>
          <a:p>
            <a:r>
              <a:rPr lang="en-US" dirty="0"/>
              <a:t>Did it matter who they were – whether they were noble or not? Did it matter whether they were married or single?</a:t>
            </a:r>
          </a:p>
          <a:p>
            <a:endParaRPr lang="en-US" dirty="0"/>
          </a:p>
          <a:p>
            <a:r>
              <a:rPr lang="en-US" dirty="0"/>
              <a:t>And what kind of evidence do we have? We don’t want to guess.  Interpreting a painting is a little bit of guesswork, since the painters didn’t say. What does the data tell us?</a:t>
            </a:r>
          </a:p>
          <a:p>
            <a:endParaRPr lang="en-US" dirty="0"/>
          </a:p>
          <a:p>
            <a:r>
              <a:rPr lang="en-US" dirty="0"/>
              <a:t>Lastly – Scope – this will focus on Northern Europe in the late Middle Ages, 1200-1500…. Before the Renaissance, before the Colonial era, after the ancient world. And also, not in Asia, Africa, or the Middle East – which all had their own cultures and depictions of women, too. </a:t>
            </a:r>
          </a:p>
          <a:p>
            <a:endParaRPr lang="en-US" dirty="0"/>
          </a:p>
          <a:p>
            <a:r>
              <a:rPr lang="en-US" dirty="0"/>
              <a:t>Now there are three main types of barriers we’re going to discuss: Primogeniture, Feme Covert, and Avarice – I’ll explain all those in a minute.</a:t>
            </a:r>
          </a:p>
          <a:p>
            <a:r>
              <a:rPr lang="en-US" dirty="0"/>
              <a:t>But first, let’s talk about an implicit barrier.</a:t>
            </a:r>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4</a:t>
            </a:fld>
            <a:endParaRPr lang="en-US"/>
          </a:p>
        </p:txBody>
      </p:sp>
    </p:spTree>
    <p:extLst>
      <p:ext uri="{BB962C8B-B14F-4D97-AF65-F5344CB8AC3E}">
        <p14:creationId xmlns:p14="http://schemas.microsoft.com/office/powerpoint/2010/main" val="53043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 we talk about history there’s a big word: HISTORIOGRAPHY, which means what other historians said. It turns out that there hasn’t been all that much written on women and money in the Middle Ages, whereas you can quite a few books on say The Hundred Years War. Here’s what happened. </a:t>
            </a:r>
          </a:p>
          <a:p>
            <a:endParaRPr lang="en-US" dirty="0"/>
          </a:p>
          <a:p>
            <a:r>
              <a:rPr lang="en-US" dirty="0"/>
              <a:t>At first,  historians didn’t write about women because they focused on political leaders or the military. Or they wrote about them only as oppressed – Fr. Heer writes a chapter on Jews &amp; Women.</a:t>
            </a:r>
          </a:p>
          <a:p>
            <a:r>
              <a:rPr lang="en-US" dirty="0"/>
              <a:t>Feminists focused on women at last, but only on the poor or argued about what gender was in postmodernism, OR said they just couldn’t get data.</a:t>
            </a:r>
          </a:p>
          <a:p>
            <a:r>
              <a:rPr lang="en-US" dirty="0"/>
              <a:t>Only since about 2015 have there been real concrete studies, 600 years later and only in the last decade… so we’ll talk about them.</a:t>
            </a:r>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5</a:t>
            </a:fld>
            <a:endParaRPr lang="en-US"/>
          </a:p>
        </p:txBody>
      </p:sp>
    </p:spTree>
    <p:extLst>
      <p:ext uri="{BB962C8B-B14F-4D97-AF65-F5344CB8AC3E}">
        <p14:creationId xmlns:p14="http://schemas.microsoft.com/office/powerpoint/2010/main" val="85744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first one – another big word PRIMOGENITURE That meant the title, estate, kingdom, whatever passed to the eldest male relative--The son, the brother, the nephews – girls, again in Northern Europe, can’t inherit the main estate.</a:t>
            </a:r>
          </a:p>
          <a:p>
            <a:endParaRPr lang="en-US" dirty="0"/>
          </a:p>
          <a:p>
            <a:r>
              <a:rPr lang="en-US" dirty="0"/>
              <a:t>In some countries, that caused difficulties when sons died young, as the sons of Philip VI did. But instead of turning to women as potential queens, France tightened the rules, even disallowing the sons of the daughters to inherit the kingdom.</a:t>
            </a:r>
          </a:p>
          <a:p>
            <a:endParaRPr lang="en-US" dirty="0"/>
          </a:p>
          <a:p>
            <a:r>
              <a:rPr lang="en-US" dirty="0"/>
              <a:t>Or consider Eliz of York pictured here 1480, eldest child of Edward IV, was the daughter, sister, niece, wife and mother of kings – but never had a chance to be queen.  Instead, her younger teenage brother was made king and locked in a tower and never seen again. Civil War might have been avoided… plus, If you can’t inherit the big enchilada, how are you going to manage the estate?</a:t>
            </a:r>
          </a:p>
          <a:p>
            <a:endParaRPr lang="en-US" dirty="0"/>
          </a:p>
          <a:p>
            <a:r>
              <a:rPr lang="en-US" dirty="0"/>
              <a:t>The answer is,  just because they can’t inherit, doesn’t mean they can’t do the work!</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6</a:t>
            </a:fld>
            <a:endParaRPr lang="en-US"/>
          </a:p>
        </p:txBody>
      </p:sp>
    </p:spTree>
    <p:extLst>
      <p:ext uri="{BB962C8B-B14F-4D97-AF65-F5344CB8AC3E}">
        <p14:creationId xmlns:p14="http://schemas.microsoft.com/office/powerpoint/2010/main" val="344757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Philip VI of France– his wife Joan of Burgundy was queen consort, not queen in her own right, but he still put her in charge when he left to fight on campaigns or negotiate treaties, which was frequently.  He said “we need sensible management” and she’s the one! </a:t>
            </a:r>
          </a:p>
          <a:p>
            <a:endParaRPr lang="en-US" dirty="0"/>
          </a:p>
          <a:p>
            <a:r>
              <a:rPr lang="en-US" dirty="0"/>
              <a:t>Queens could be regents, handling taxes, income, royal budgets, </a:t>
            </a:r>
            <a:r>
              <a:rPr lang="en-US" dirty="0" err="1"/>
              <a:t>andf</a:t>
            </a:r>
            <a:r>
              <a:rPr lang="en-US" dirty="0"/>
              <a:t> they made dynastic marriages for their children</a:t>
            </a:r>
          </a:p>
          <a:p>
            <a:endParaRPr lang="en-US" dirty="0"/>
          </a:p>
          <a:p>
            <a:r>
              <a:rPr lang="en-US" dirty="0"/>
              <a:t>Or another recent,  Michelle </a:t>
            </a:r>
            <a:r>
              <a:rPr lang="en-US" dirty="0" err="1"/>
              <a:t>Seah</a:t>
            </a:r>
            <a:r>
              <a:rPr lang="en-US" dirty="0"/>
              <a:t> and Katia Wright found queens significantly involved managing land that they brought in with their dowries. They noted that you couldn’t look in the exchequer, because that had only had the king’s stuff, but data was there in patent title rolls or queen’s estates. Queens very involved with financial management of their own property.</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Even though queens were portrayed as unsuitable as managers. They are kind – too kind to tax properly, can’t have that. Or called capricious, weak, lustful, unstable, dumb, irrational…   The men at court wrote that women were untrustworthy in general, even while they praised individual women that they personally knew and they were given vast responsibility as regents.  That might sound familiar to some. </a:t>
            </a:r>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7</a:t>
            </a:fld>
            <a:endParaRPr lang="en-US"/>
          </a:p>
        </p:txBody>
      </p:sp>
    </p:spTree>
    <p:extLst>
      <p:ext uri="{BB962C8B-B14F-4D97-AF65-F5344CB8AC3E}">
        <p14:creationId xmlns:p14="http://schemas.microsoft.com/office/powerpoint/2010/main" val="42782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you weren’t royal, just an ordinary merchant like our moneychanger here. </a:t>
            </a:r>
          </a:p>
          <a:p>
            <a:endParaRPr lang="en-US" dirty="0"/>
          </a:p>
          <a:p>
            <a:r>
              <a:rPr lang="en-US" dirty="0"/>
              <a:t>There was a legal doctrine: called FEME COVERT. Feme covert originated with the French, migrated to England and became entrenched in the medieval English legal code. </a:t>
            </a:r>
            <a:r>
              <a:rPr lang="en-US" dirty="0" err="1"/>
              <a:t>Iff</a:t>
            </a:r>
            <a:r>
              <a:rPr lang="en-US" dirty="0"/>
              <a:t> you studied colonial history in America, you might have heard of it – it was still in force.</a:t>
            </a:r>
          </a:p>
          <a:p>
            <a:endParaRPr lang="en-US" dirty="0"/>
          </a:p>
          <a:p>
            <a:r>
              <a:rPr lang="en-US" dirty="0"/>
              <a:t>Feme covert means that the husband and wife are one, her property came through the dowry into the marriage, and then he is  in charge of it.</a:t>
            </a:r>
          </a:p>
          <a:p>
            <a:endParaRPr lang="en-US" dirty="0"/>
          </a:p>
          <a:p>
            <a:r>
              <a:rPr lang="en-US" dirty="0"/>
              <a:t>Now there was such a thing as “feme sole” which was where a woman could operate a business independently, but she needed her husband’s permission. Modern scholars always want to talk  about this, but medievalists think there were very few of these in place, so not really a big deal.</a:t>
            </a:r>
          </a:p>
          <a:p>
            <a:endParaRPr lang="en-US" dirty="0"/>
          </a:p>
          <a:p>
            <a:r>
              <a:rPr lang="en-US" dirty="0"/>
              <a:t>This means husband had control over what happened to property – he couldn’t sell it without her permission, but it was control nonetheless. Now,  just because the husband had control didn’t mean women did nothing. Women often were educated precisely because it made them good marriage partners and bookkeepers. One study also suggested that married women might fare better in a property dispute than daughters. So what if you were someone’s wife and someone’s daughter? Complicated. </a:t>
            </a:r>
          </a:p>
        </p:txBody>
      </p:sp>
      <p:sp>
        <p:nvSpPr>
          <p:cNvPr id="4" name="Slide Number Placeholder 3"/>
          <p:cNvSpPr>
            <a:spLocks noGrp="1"/>
          </p:cNvSpPr>
          <p:nvPr>
            <p:ph type="sldNum" sz="quarter" idx="5"/>
          </p:nvPr>
        </p:nvSpPr>
        <p:spPr/>
        <p:txBody>
          <a:bodyPr/>
          <a:lstStyle/>
          <a:p>
            <a:fld id="{A82A1D8D-11DB-4254-AA94-CED5AE92D8F9}" type="slidenum">
              <a:rPr lang="en-US" smtClean="0"/>
              <a:t>8</a:t>
            </a:fld>
            <a:endParaRPr lang="en-US"/>
          </a:p>
        </p:txBody>
      </p:sp>
    </p:spTree>
    <p:extLst>
      <p:ext uri="{BB962C8B-B14F-4D97-AF65-F5344CB8AC3E}">
        <p14:creationId xmlns:p14="http://schemas.microsoft.com/office/powerpoint/2010/main" val="151715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what if you weren’t married? Not everyone was.  There were definitely groups of women who could invest independently– like widows and nuns, not covered by feme covert and not covered by their parents anymore. </a:t>
            </a:r>
          </a:p>
          <a:p>
            <a:endParaRPr lang="en-US" dirty="0"/>
          </a:p>
          <a:p>
            <a:r>
              <a:rPr lang="en-US" dirty="0"/>
              <a:t>Widows and nuns (and orphans) were sometimes called the “tearful orchestra” because, being husbandless, they were “alone” in the world. So, for example, they were able to make loans and charge the occasional interest, even though generally there was a ban on charging interest, calling it usury. </a:t>
            </a:r>
          </a:p>
          <a:p>
            <a:endParaRPr lang="en-US" dirty="0"/>
          </a:p>
          <a:p>
            <a:r>
              <a:rPr lang="en-US" dirty="0"/>
              <a:t>So that’s where one scholar, William Jordan found women involved in the capital market. The Poor </a:t>
            </a:r>
            <a:r>
              <a:rPr lang="en-US" dirty="0" err="1"/>
              <a:t>Clares</a:t>
            </a:r>
            <a:r>
              <a:rPr lang="en-US" dirty="0"/>
              <a:t> for example, were active in mortgages and annuities ( an annuity is a contract you buy that gives you a fixed payment).  Jordan also found a high percentage of municipal investment in Genoa was by women and a chunk of that widows.  </a:t>
            </a:r>
          </a:p>
          <a:p>
            <a:endParaRPr lang="en-US" dirty="0"/>
          </a:p>
          <a:p>
            <a:r>
              <a:rPr lang="en-US" dirty="0"/>
              <a:t>Meanwhile, another Scholar Andrea </a:t>
            </a:r>
            <a:r>
              <a:rPr lang="en-US" dirty="0" err="1"/>
              <a:t>Bardyn</a:t>
            </a:r>
            <a:r>
              <a:rPr lang="en-US" dirty="0"/>
              <a:t> even showed that in the hot economic market like Antwerp, a huge chunk of investors weren’t even widows but single women who had come to the city off the farm to earn their fortune and had enough wages to invest. </a:t>
            </a:r>
          </a:p>
        </p:txBody>
      </p:sp>
      <p:sp>
        <p:nvSpPr>
          <p:cNvPr id="4" name="Slide Number Placeholder 3"/>
          <p:cNvSpPr>
            <a:spLocks noGrp="1"/>
          </p:cNvSpPr>
          <p:nvPr>
            <p:ph type="sldNum" sz="quarter" idx="5"/>
          </p:nvPr>
        </p:nvSpPr>
        <p:spPr/>
        <p:txBody>
          <a:bodyPr/>
          <a:lstStyle/>
          <a:p>
            <a:fld id="{A82A1D8D-11DB-4254-AA94-CED5AE92D8F9}" type="slidenum">
              <a:rPr lang="en-US" smtClean="0"/>
              <a:t>9</a:t>
            </a:fld>
            <a:endParaRPr lang="en-US"/>
          </a:p>
        </p:txBody>
      </p:sp>
    </p:spTree>
    <p:extLst>
      <p:ext uri="{BB962C8B-B14F-4D97-AF65-F5344CB8AC3E}">
        <p14:creationId xmlns:p14="http://schemas.microsoft.com/office/powerpoint/2010/main" val="267882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E1289-23D2-4E4E-BB83-75CF3A85DD8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2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E1289-23D2-4E4E-BB83-75CF3A85DD8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156904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E1289-23D2-4E4E-BB83-75CF3A85DD8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265198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3044752"/>
            <a:ext cx="7543801" cy="2824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4ADAC3FF-97B9-C653-E334-80CBFDF6A2D8}"/>
              </a:ext>
            </a:extLst>
          </p:cNvPr>
          <p:cNvSpPr>
            <a:spLocks noGrp="1"/>
          </p:cNvSpPr>
          <p:nvPr>
            <p:ph type="title"/>
          </p:nvPr>
        </p:nvSpPr>
        <p:spPr>
          <a:xfrm>
            <a:off x="822960" y="286604"/>
            <a:ext cx="7543800" cy="702303"/>
          </a:xfrm>
        </p:spPr>
        <p:txBody>
          <a:bodyPr/>
          <a:lstStyle/>
          <a:p>
            <a:r>
              <a:rPr lang="en-US"/>
              <a:t>Click to edit Master title style</a:t>
            </a:r>
          </a:p>
        </p:txBody>
      </p:sp>
      <p:sp>
        <p:nvSpPr>
          <p:cNvPr id="8" name="Date Placeholder 7">
            <a:extLst>
              <a:ext uri="{FF2B5EF4-FFF2-40B4-BE49-F238E27FC236}">
                <a16:creationId xmlns:a16="http://schemas.microsoft.com/office/drawing/2014/main" id="{D51CF994-1183-B6A3-0300-B66EC85C2B6E}"/>
              </a:ext>
            </a:extLst>
          </p:cNvPr>
          <p:cNvSpPr>
            <a:spLocks noGrp="1"/>
          </p:cNvSpPr>
          <p:nvPr>
            <p:ph type="dt" sz="half" idx="10"/>
          </p:nvPr>
        </p:nvSpPr>
        <p:spPr/>
        <p:txBody>
          <a:bodyPr/>
          <a:lstStyle/>
          <a:p>
            <a:fld id="{779E1289-23D2-4E4E-BB83-75CF3A85DD87}" type="datetimeFigureOut">
              <a:rPr lang="en-US" smtClean="0"/>
              <a:t>5/28/2023</a:t>
            </a:fld>
            <a:endParaRPr lang="en-US"/>
          </a:p>
        </p:txBody>
      </p:sp>
      <p:sp>
        <p:nvSpPr>
          <p:cNvPr id="9" name="Footer Placeholder 8">
            <a:extLst>
              <a:ext uri="{FF2B5EF4-FFF2-40B4-BE49-F238E27FC236}">
                <a16:creationId xmlns:a16="http://schemas.microsoft.com/office/drawing/2014/main" id="{4709F6BD-69BA-A214-C1CC-0AA8987CD7C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6CEADF6-A2D1-6166-684D-9E6310ACE856}"/>
              </a:ext>
            </a:extLst>
          </p:cNvPr>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8744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E1289-23D2-4E4E-BB83-75CF3A85DD8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0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841805"/>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923556"/>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9E1289-23D2-4E4E-BB83-75CF3A85DD87}"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124504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9E1289-23D2-4E4E-BB83-75CF3A85DD87}"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36148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6126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79E1289-23D2-4E4E-BB83-75CF3A85DD87}"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91108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9E1289-23D2-4E4E-BB83-75CF3A85DD87}" type="datetimeFigureOut">
              <a:rPr lang="en-US" smtClean="0"/>
              <a:t>5/28/2023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60382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9E1289-23D2-4E4E-BB83-75CF3A85DD87}" type="datetimeFigureOut">
              <a:rPr lang="en-US" smtClean="0"/>
              <a:t>5/28/2023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BA24DD-3510-4ED1-B4EB-00B54AA772BF}" type="slidenum">
              <a:rPr lang="en-US" smtClean="0"/>
              <a:t>‹#›</a:t>
            </a:fld>
            <a:endParaRPr lang="en-US"/>
          </a:p>
        </p:txBody>
      </p:sp>
    </p:spTree>
    <p:extLst>
      <p:ext uri="{BB962C8B-B14F-4D97-AF65-F5344CB8AC3E}">
        <p14:creationId xmlns:p14="http://schemas.microsoft.com/office/powerpoint/2010/main" val="1727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E1289-23D2-4E4E-BB83-75CF3A85DD87}"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136531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931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9E1289-23D2-4E4E-BB83-75CF3A85DD87}" type="datetimeFigureOut">
              <a:rPr lang="en-US" smtClean="0"/>
              <a:t>5/28/2023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5BA24DD-3510-4ED1-B4EB-00B54AA772BF}" type="slidenum">
              <a:rPr lang="en-US" smtClean="0"/>
              <a:t>‹#›</a:t>
            </a:fld>
            <a:endParaRPr lang="en-US"/>
          </a:p>
        </p:txBody>
      </p:sp>
      <p:cxnSp>
        <p:nvCxnSpPr>
          <p:cNvPr id="11" name="Straight Connector 10">
            <a:extLst>
              <a:ext uri="{FF2B5EF4-FFF2-40B4-BE49-F238E27FC236}">
                <a16:creationId xmlns:a16="http://schemas.microsoft.com/office/drawing/2014/main" id="{A258ED90-F7BD-86C5-3DE8-3D8EB4F114B7}"/>
              </a:ext>
            </a:extLst>
          </p:cNvPr>
          <p:cNvCxnSpPr/>
          <p:nvPr userDrawn="1"/>
        </p:nvCxnSpPr>
        <p:spPr>
          <a:xfrm>
            <a:off x="822959" y="1108547"/>
            <a:ext cx="7543801"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15805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edievalists.net/2014/03/alice-de-lacy-hazards-possibilities-medieval-widowhood-1322-1348/" TargetMode="External"/><Relationship Id="rId3" Type="http://schemas.openxmlformats.org/officeDocument/2006/relationships/hyperlink" Target="https://commons.wikimedia.org/wiki/File:Christine_de_Pisan_and_her_son.jpg" TargetMode="External"/><Relationship Id="rId7" Type="http://schemas.openxmlformats.org/officeDocument/2006/relationships/hyperlink" Target="https://commons.wikimedia.org/wiki/File:CHILPERIC_1er_ET_FREDEGONDE.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mmons.wikimedia.org/wiki/File:British_School,_16th_century_-_Elizabeth_of_York_-_Haunted_Gallery,_Hampton_Court_Palace.jpg" TargetMode="External"/><Relationship Id="rId5" Type="http://schemas.openxmlformats.org/officeDocument/2006/relationships/hyperlink" Target="https://commons.wikimedia.org/wiki/File:Marinus_van_Reymerswale_007.jpg" TargetMode="External"/><Relationship Id="rId10" Type="http://schemas.openxmlformats.org/officeDocument/2006/relationships/hyperlink" Target="https://www.tate.org.uk/art/artworks/brown-chaucer-at-the-court-of-edward-iii-n02063" TargetMode="External"/><Relationship Id="rId4" Type="http://schemas.openxmlformats.org/officeDocument/2006/relationships/hyperlink" Target="https://commons.wikimedia.org/wiki/File:Massysm_Quentin_%E2%80%94_The_Moneylender_and_his_Wife_%E2%80%94_1514.jpg" TargetMode="External"/><Relationship Id="rId9" Type="http://schemas.openxmlformats.org/officeDocument/2006/relationships/hyperlink" Target="https://www.metmuseum.org/art/collection/search/38307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02C22A-12C2-A4A2-5D19-EA0790B014EA}"/>
              </a:ext>
            </a:extLst>
          </p:cNvPr>
          <p:cNvSpPr/>
          <p:nvPr/>
        </p:nvSpPr>
        <p:spPr>
          <a:xfrm>
            <a:off x="-736955" y="1282369"/>
            <a:ext cx="6489290" cy="1569660"/>
          </a:xfrm>
          <a:prstGeom prst="rect">
            <a:avLst/>
          </a:prstGeom>
          <a:noFill/>
        </p:spPr>
        <p:txBody>
          <a:bodyPr wrap="square" lIns="91440" tIns="45720" rIns="91440" bIns="45720">
            <a:spAutoFit/>
          </a:bodyPr>
          <a:lstStyle/>
          <a:p>
            <a:pPr algn="ctr"/>
            <a:r>
              <a:rPr lang="en-US" sz="9600" b="1" dirty="0">
                <a:ln w="12700">
                  <a:solidFill>
                    <a:schemeClr val="accent1"/>
                  </a:solidFill>
                  <a:prstDash val="solid"/>
                </a:ln>
                <a:solidFill>
                  <a:srgbClr val="FFC000"/>
                </a:solidFill>
                <a:effectLst>
                  <a:outerShdw dist="38100" dir="2640000" algn="bl" rotWithShape="0">
                    <a:schemeClr val="accent1"/>
                  </a:outerShdw>
                </a:effectLst>
              </a:rPr>
              <a:t>15</a:t>
            </a:r>
            <a:r>
              <a:rPr lang="en-US" sz="9600" b="1" cap="none" spc="0" dirty="0">
                <a:ln w="12700">
                  <a:solidFill>
                    <a:schemeClr val="accent1"/>
                  </a:solidFill>
                  <a:prstDash val="solid"/>
                </a:ln>
                <a:solidFill>
                  <a:srgbClr val="FFC000"/>
                </a:solidFill>
                <a:effectLst>
                  <a:outerShdw dist="38100" dir="2640000" algn="bl" rotWithShape="0">
                    <a:schemeClr val="accent1"/>
                  </a:outerShdw>
                </a:effectLst>
              </a:rPr>
              <a:t>K</a:t>
            </a:r>
          </a:p>
        </p:txBody>
      </p:sp>
      <p:sp>
        <p:nvSpPr>
          <p:cNvPr id="7" name="Rectangle 6">
            <a:extLst>
              <a:ext uri="{FF2B5EF4-FFF2-40B4-BE49-F238E27FC236}">
                <a16:creationId xmlns:a16="http://schemas.microsoft.com/office/drawing/2014/main" id="{2683814A-C745-D1F5-0B2D-556C48A93DA2}"/>
              </a:ext>
            </a:extLst>
          </p:cNvPr>
          <p:cNvSpPr/>
          <p:nvPr/>
        </p:nvSpPr>
        <p:spPr>
          <a:xfrm>
            <a:off x="1356359" y="4245030"/>
            <a:ext cx="6571735"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b="1" cap="none" spc="0" dirty="0">
                <a:ln w="0"/>
                <a:solidFill>
                  <a:schemeClr val="accent1"/>
                </a:solidFill>
                <a:effectLst>
                  <a:outerShdw blurRad="38100" dist="25400" dir="5400000" algn="ctr" rotWithShape="0">
                    <a:srgbClr val="6E747A">
                      <a:alpha val="43000"/>
                    </a:srgbClr>
                  </a:outerShdw>
                </a:effectLst>
              </a:rPr>
              <a:t>15</a:t>
            </a:r>
            <a:r>
              <a:rPr lang="en-US" sz="5400" dirty="0">
                <a:ln w="0"/>
                <a:solidFill>
                  <a:schemeClr val="accent1"/>
                </a:solidFill>
                <a:effectLst>
                  <a:outerShdw blurRad="38100" dist="25400" dir="5400000" algn="ctr" rotWithShape="0">
                    <a:srgbClr val="6E747A">
                      <a:alpha val="43000"/>
                    </a:srgbClr>
                  </a:outerShdw>
                </a:effectLst>
              </a:rPr>
              <a:t> Minutes of History </a:t>
            </a:r>
          </a:p>
          <a:p>
            <a:pPr algn="ctr"/>
            <a:r>
              <a:rPr lang="en-US" sz="5400" dirty="0">
                <a:ln w="0"/>
                <a:solidFill>
                  <a:schemeClr val="accent1"/>
                </a:solidFill>
                <a:effectLst>
                  <a:outerShdw blurRad="38100" dist="25400" dir="5400000" algn="ctr" rotWithShape="0">
                    <a:srgbClr val="6E747A">
                      <a:alpha val="43000"/>
                    </a:srgbClr>
                  </a:outerShdw>
                </a:effectLst>
              </a:rPr>
              <a:t>with Kajmeister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2" name="Picture 1" descr="A picture containing clothing, painting, human face, person&#10;&#10;Description automatically generated">
            <a:extLst>
              <a:ext uri="{FF2B5EF4-FFF2-40B4-BE49-F238E27FC236}">
                <a16:creationId xmlns:a16="http://schemas.microsoft.com/office/drawing/2014/main" id="{92973119-3DDB-E327-457F-4D7289ECE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039" y="325128"/>
            <a:ext cx="2857341" cy="3879645"/>
          </a:xfrm>
          <a:prstGeom prst="rect">
            <a:avLst/>
          </a:prstGeom>
        </p:spPr>
      </p:pic>
    </p:spTree>
    <p:extLst>
      <p:ext uri="{BB962C8B-B14F-4D97-AF65-F5344CB8AC3E}">
        <p14:creationId xmlns:p14="http://schemas.microsoft.com/office/powerpoint/2010/main" val="15250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dirty="0">
                <a:solidFill>
                  <a:schemeClr val="tx1"/>
                </a:solidFill>
              </a:rPr>
              <a:t>Avarice</a:t>
            </a:r>
          </a:p>
        </p:txBody>
      </p:sp>
      <p:sp>
        <p:nvSpPr>
          <p:cNvPr id="4" name="Text Placeholder 3">
            <a:extLst>
              <a:ext uri="{FF2B5EF4-FFF2-40B4-BE49-F238E27FC236}">
                <a16:creationId xmlns:a16="http://schemas.microsoft.com/office/drawing/2014/main" id="{A20D16D0-7D3B-1489-5B88-238E7E99870E}"/>
              </a:ext>
            </a:extLst>
          </p:cNvPr>
          <p:cNvSpPr>
            <a:spLocks noGrp="1"/>
          </p:cNvSpPr>
          <p:nvPr>
            <p:ph type="body" idx="1"/>
          </p:nvPr>
        </p:nvSpPr>
        <p:spPr>
          <a:xfrm>
            <a:off x="5537200" y="1178449"/>
            <a:ext cx="3703320" cy="736282"/>
          </a:xfrm>
        </p:spPr>
        <p:txBody>
          <a:bodyPr/>
          <a:lstStyle/>
          <a:p>
            <a:r>
              <a:rPr lang="en-US" b="1" dirty="0"/>
              <a:t>Deadly sin</a:t>
            </a:r>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2"/>
          </p:nvPr>
        </p:nvSpPr>
        <p:spPr>
          <a:xfrm>
            <a:off x="5537200" y="2009447"/>
            <a:ext cx="3012440" cy="3378200"/>
          </a:xfrm>
        </p:spPr>
        <p:txBody>
          <a:bodyPr>
            <a:normAutofit/>
          </a:bodyPr>
          <a:lstStyle/>
          <a:p>
            <a:pPr>
              <a:buFont typeface="Wingdings" panose="05000000000000000000" pitchFamily="2" charset="2"/>
              <a:buChar char="§"/>
            </a:pPr>
            <a:r>
              <a:rPr lang="en-US" sz="2400" i="1" dirty="0">
                <a:solidFill>
                  <a:schemeClr val="tx1"/>
                </a:solidFill>
                <a:latin typeface="Times New Roman" panose="02020603050405020304" pitchFamily="18" charset="0"/>
                <a:cs typeface="Times New Roman" panose="02020603050405020304" pitchFamily="18" charset="0"/>
              </a:rPr>
              <a:t>“Money was seen as an instrument of exchange that had devil-like, magical powers of luring people and then of corrupting them…” (Little)</a:t>
            </a:r>
          </a:p>
          <a:p>
            <a:pPr>
              <a:buFont typeface="Wingdings" panose="05000000000000000000" pitchFamily="2" charset="2"/>
              <a:buChar char="§"/>
            </a:pPr>
            <a:r>
              <a:rPr lang="en-US" sz="2400" i="1" dirty="0">
                <a:solidFill>
                  <a:schemeClr val="tx1"/>
                </a:solidFill>
                <a:latin typeface="Times New Roman" panose="02020603050405020304" pitchFamily="18" charset="0"/>
                <a:cs typeface="Times New Roman" panose="02020603050405020304" pitchFamily="18" charset="0"/>
              </a:rPr>
              <a:t>Delilah, Jezebel, Eve</a:t>
            </a:r>
            <a:endParaRPr lang="en-US" sz="2400" i="1" dirty="0">
              <a:solidFill>
                <a:schemeClr val="tx1"/>
              </a:solidFill>
              <a:latin typeface="Calibri" panose="020F0502020204030204" pitchFamily="34" charset="0"/>
              <a:cs typeface="Calibri" panose="020F0502020204030204" pitchFamily="34" charset="0"/>
            </a:endParaRPr>
          </a:p>
          <a:p>
            <a:endParaRPr lang="en-US" sz="2400" i="1"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p:txBody>
      </p:sp>
      <p:pic>
        <p:nvPicPr>
          <p:cNvPr id="20" name="Picture 19" descr="A group of people sitting around a table&#10;&#10;Description automatically generated with low confidence">
            <a:extLst>
              <a:ext uri="{FF2B5EF4-FFF2-40B4-BE49-F238E27FC236}">
                <a16:creationId xmlns:a16="http://schemas.microsoft.com/office/drawing/2014/main" id="{39ED85B2-97DA-519B-0EB8-9CC0DC45B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 y="1475197"/>
            <a:ext cx="4627880" cy="3708334"/>
          </a:xfrm>
          <a:prstGeom prst="rect">
            <a:avLst/>
          </a:prstGeom>
        </p:spPr>
      </p:pic>
      <p:grpSp>
        <p:nvGrpSpPr>
          <p:cNvPr id="6" name="Group 5">
            <a:extLst>
              <a:ext uri="{FF2B5EF4-FFF2-40B4-BE49-F238E27FC236}">
                <a16:creationId xmlns:a16="http://schemas.microsoft.com/office/drawing/2014/main" id="{3089B135-A5FB-0113-9FB9-28181759558F}"/>
              </a:ext>
            </a:extLst>
          </p:cNvPr>
          <p:cNvGrpSpPr/>
          <p:nvPr/>
        </p:nvGrpSpPr>
        <p:grpSpPr>
          <a:xfrm>
            <a:off x="531350" y="5455661"/>
            <a:ext cx="7987110" cy="751070"/>
            <a:chOff x="531350" y="5455661"/>
            <a:chExt cx="7987110" cy="751070"/>
          </a:xfrm>
        </p:grpSpPr>
        <p:sp>
          <p:nvSpPr>
            <p:cNvPr id="7" name="Google Shape;79;p15">
              <a:extLst>
                <a:ext uri="{FF2B5EF4-FFF2-40B4-BE49-F238E27FC236}">
                  <a16:creationId xmlns:a16="http://schemas.microsoft.com/office/drawing/2014/main" id="{34E0663A-CD6F-89F7-0464-C4E81ED5F40E}"/>
                </a:ext>
              </a:extLst>
            </p:cNvPr>
            <p:cNvSpPr/>
            <p:nvPr/>
          </p:nvSpPr>
          <p:spPr>
            <a:xfrm>
              <a:off x="531350" y="5455661"/>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0;p15">
              <a:extLst>
                <a:ext uri="{FF2B5EF4-FFF2-40B4-BE49-F238E27FC236}">
                  <a16:creationId xmlns:a16="http://schemas.microsoft.com/office/drawing/2014/main" id="{08D1E2CB-DFA4-0A46-7224-1A029EDF2AE8}"/>
                </a:ext>
              </a:extLst>
            </p:cNvPr>
            <p:cNvSpPr/>
            <p:nvPr/>
          </p:nvSpPr>
          <p:spPr>
            <a:xfrm>
              <a:off x="213480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2;p15">
              <a:extLst>
                <a:ext uri="{FF2B5EF4-FFF2-40B4-BE49-F238E27FC236}">
                  <a16:creationId xmlns:a16="http://schemas.microsoft.com/office/drawing/2014/main" id="{551B76CF-1C56-8AB7-B1CE-76161898DB53}"/>
                </a:ext>
              </a:extLst>
            </p:cNvPr>
            <p:cNvSpPr/>
            <p:nvPr/>
          </p:nvSpPr>
          <p:spPr>
            <a:xfrm>
              <a:off x="6677426" y="5455661"/>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80;p15">
              <a:extLst>
                <a:ext uri="{FF2B5EF4-FFF2-40B4-BE49-F238E27FC236}">
                  <a16:creationId xmlns:a16="http://schemas.microsoft.com/office/drawing/2014/main" id="{1EABD7CA-42AD-CCA5-37AF-79718D6C6932}"/>
                </a:ext>
              </a:extLst>
            </p:cNvPr>
            <p:cNvSpPr/>
            <p:nvPr/>
          </p:nvSpPr>
          <p:spPr>
            <a:xfrm>
              <a:off x="3649014"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80;p15">
              <a:extLst>
                <a:ext uri="{FF2B5EF4-FFF2-40B4-BE49-F238E27FC236}">
                  <a16:creationId xmlns:a16="http://schemas.microsoft.com/office/drawing/2014/main" id="{12B7CB77-6C8E-B179-232D-CFB772FFD56C}"/>
                </a:ext>
              </a:extLst>
            </p:cNvPr>
            <p:cNvSpPr/>
            <p:nvPr/>
          </p:nvSpPr>
          <p:spPr>
            <a:xfrm>
              <a:off x="5163219" y="5455661"/>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Avarice</a:t>
              </a:r>
              <a:endParaRPr b="1" dirty="0"/>
            </a:p>
          </p:txBody>
        </p:sp>
      </p:grpSp>
    </p:spTree>
    <p:extLst>
      <p:ext uri="{BB962C8B-B14F-4D97-AF65-F5344CB8AC3E}">
        <p14:creationId xmlns:p14="http://schemas.microsoft.com/office/powerpoint/2010/main" val="17445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300118"/>
            <a:ext cx="7543800" cy="702302"/>
          </a:xfrm>
        </p:spPr>
        <p:txBody>
          <a:bodyPr>
            <a:normAutofit fontScale="90000"/>
          </a:bodyPr>
          <a:lstStyle/>
          <a:p>
            <a:r>
              <a:rPr lang="en-US" dirty="0">
                <a:solidFill>
                  <a:schemeClr val="tx1"/>
                </a:solidFill>
              </a:rPr>
              <a:t>Gold-Diggers= Avarice + Lust </a:t>
            </a:r>
          </a:p>
        </p:txBody>
      </p:sp>
      <p:sp>
        <p:nvSpPr>
          <p:cNvPr id="4" name="Text Placeholder 3">
            <a:extLst>
              <a:ext uri="{FF2B5EF4-FFF2-40B4-BE49-F238E27FC236}">
                <a16:creationId xmlns:a16="http://schemas.microsoft.com/office/drawing/2014/main" id="{A20D16D0-7D3B-1489-5B88-238E7E99870E}"/>
              </a:ext>
            </a:extLst>
          </p:cNvPr>
          <p:cNvSpPr>
            <a:spLocks noGrp="1"/>
          </p:cNvSpPr>
          <p:nvPr>
            <p:ph type="body" idx="1"/>
          </p:nvPr>
        </p:nvSpPr>
        <p:spPr>
          <a:xfrm>
            <a:off x="777240" y="1086020"/>
            <a:ext cx="3703320" cy="736282"/>
          </a:xfrm>
        </p:spPr>
        <p:txBody>
          <a:bodyPr/>
          <a:lstStyle/>
          <a:p>
            <a:r>
              <a:rPr lang="en-US" b="1" dirty="0"/>
              <a:t>ALICE PERRERS </a:t>
            </a:r>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2"/>
          </p:nvPr>
        </p:nvSpPr>
        <p:spPr>
          <a:xfrm>
            <a:off x="1152698" y="1878142"/>
            <a:ext cx="3222294" cy="3378200"/>
          </a:xfrm>
        </p:spPr>
        <p:txBody>
          <a:bodyPr>
            <a:normAutofit/>
          </a:bodyPr>
          <a:lstStyle/>
          <a:p>
            <a:pPr marL="227013" indent="-227013">
              <a:buFont typeface="Arial" panose="020B0604020202020204" pitchFamily="34" charset="0"/>
              <a:buChar char="•"/>
            </a:pPr>
            <a:r>
              <a:rPr lang="en-US" sz="2400" b="0" i="0" u="none" strike="noStrike" baseline="0" dirty="0">
                <a:latin typeface="Times New Roman" panose="02020603050405020304" pitchFamily="18" charset="0"/>
              </a:rPr>
              <a:t>Helped Edward III with financial advice</a:t>
            </a:r>
          </a:p>
          <a:p>
            <a:pPr marL="227013" indent="-227013">
              <a:buFont typeface="Arial" panose="020B0604020202020204" pitchFamily="34" charset="0"/>
              <a:buChar char="•"/>
            </a:pPr>
            <a:r>
              <a:rPr lang="en-US" sz="2400" dirty="0">
                <a:latin typeface="Times New Roman" panose="02020603050405020304" pitchFamily="18" charset="0"/>
              </a:rPr>
              <a:t>Gained wealth/property as a courtier</a:t>
            </a:r>
            <a:endParaRPr lang="en-US" sz="2400" b="0" i="0" u="none" strike="noStrike" baseline="0" dirty="0">
              <a:latin typeface="Times New Roman" panose="02020603050405020304" pitchFamily="18" charset="0"/>
            </a:endParaRPr>
          </a:p>
          <a:p>
            <a:pPr marL="227013" indent="-227013">
              <a:buFont typeface="Arial" panose="020B0604020202020204" pitchFamily="34" charset="0"/>
              <a:buChar char="•"/>
            </a:pPr>
            <a:r>
              <a:rPr lang="en-US" sz="2400" b="0" i="0" u="none" strike="noStrike" baseline="0" dirty="0">
                <a:latin typeface="Times New Roman" panose="02020603050405020304" pitchFamily="18" charset="0"/>
              </a:rPr>
              <a:t>“ shameless lowborn meretrix –”  Thomas </a:t>
            </a:r>
            <a:r>
              <a:rPr lang="en-US" sz="2400" b="0" i="0" u="none" strike="noStrike" baseline="0" dirty="0" err="1">
                <a:latin typeface="Times New Roman" panose="02020603050405020304" pitchFamily="18" charset="0"/>
              </a:rPr>
              <a:t>Walsingham</a:t>
            </a:r>
            <a:endParaRPr lang="en-US" sz="2400" i="1" dirty="0">
              <a:solidFill>
                <a:schemeClr val="tx1"/>
              </a:solidFill>
              <a:latin typeface="Calibri" panose="020F0502020204030204" pitchFamily="34" charset="0"/>
              <a:cs typeface="Calibri" panose="020F0502020204030204" pitchFamily="34" charset="0"/>
            </a:endParaRPr>
          </a:p>
          <a:p>
            <a:endParaRPr lang="en-US" sz="3200" i="1" dirty="0">
              <a:solidFill>
                <a:schemeClr val="tx1"/>
              </a:solidFill>
              <a:effectLst/>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089B135-A5FB-0113-9FB9-28181759558F}"/>
              </a:ext>
            </a:extLst>
          </p:cNvPr>
          <p:cNvGrpSpPr/>
          <p:nvPr/>
        </p:nvGrpSpPr>
        <p:grpSpPr>
          <a:xfrm>
            <a:off x="531350" y="5455661"/>
            <a:ext cx="7987110" cy="751070"/>
            <a:chOff x="531350" y="5455661"/>
            <a:chExt cx="7987110" cy="751070"/>
          </a:xfrm>
        </p:grpSpPr>
        <p:sp>
          <p:nvSpPr>
            <p:cNvPr id="7" name="Google Shape;79;p15">
              <a:extLst>
                <a:ext uri="{FF2B5EF4-FFF2-40B4-BE49-F238E27FC236}">
                  <a16:creationId xmlns:a16="http://schemas.microsoft.com/office/drawing/2014/main" id="{34E0663A-CD6F-89F7-0464-C4E81ED5F40E}"/>
                </a:ext>
              </a:extLst>
            </p:cNvPr>
            <p:cNvSpPr/>
            <p:nvPr/>
          </p:nvSpPr>
          <p:spPr>
            <a:xfrm>
              <a:off x="531350" y="5455661"/>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0;p15">
              <a:extLst>
                <a:ext uri="{FF2B5EF4-FFF2-40B4-BE49-F238E27FC236}">
                  <a16:creationId xmlns:a16="http://schemas.microsoft.com/office/drawing/2014/main" id="{08D1E2CB-DFA4-0A46-7224-1A029EDF2AE8}"/>
                </a:ext>
              </a:extLst>
            </p:cNvPr>
            <p:cNvSpPr/>
            <p:nvPr/>
          </p:nvSpPr>
          <p:spPr>
            <a:xfrm>
              <a:off x="213480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2;p15">
              <a:extLst>
                <a:ext uri="{FF2B5EF4-FFF2-40B4-BE49-F238E27FC236}">
                  <a16:creationId xmlns:a16="http://schemas.microsoft.com/office/drawing/2014/main" id="{551B76CF-1C56-8AB7-B1CE-76161898DB53}"/>
                </a:ext>
              </a:extLst>
            </p:cNvPr>
            <p:cNvSpPr/>
            <p:nvPr/>
          </p:nvSpPr>
          <p:spPr>
            <a:xfrm>
              <a:off x="6677426" y="5455661"/>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80;p15">
              <a:extLst>
                <a:ext uri="{FF2B5EF4-FFF2-40B4-BE49-F238E27FC236}">
                  <a16:creationId xmlns:a16="http://schemas.microsoft.com/office/drawing/2014/main" id="{1EABD7CA-42AD-CCA5-37AF-79718D6C6932}"/>
                </a:ext>
              </a:extLst>
            </p:cNvPr>
            <p:cNvSpPr/>
            <p:nvPr/>
          </p:nvSpPr>
          <p:spPr>
            <a:xfrm>
              <a:off x="3649014"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80;p15">
              <a:extLst>
                <a:ext uri="{FF2B5EF4-FFF2-40B4-BE49-F238E27FC236}">
                  <a16:creationId xmlns:a16="http://schemas.microsoft.com/office/drawing/2014/main" id="{12B7CB77-6C8E-B179-232D-CFB772FFD56C}"/>
                </a:ext>
              </a:extLst>
            </p:cNvPr>
            <p:cNvSpPr/>
            <p:nvPr/>
          </p:nvSpPr>
          <p:spPr>
            <a:xfrm>
              <a:off x="5163219" y="5455661"/>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Avarice</a:t>
              </a:r>
              <a:endParaRPr b="1" dirty="0"/>
            </a:p>
          </p:txBody>
        </p:sp>
      </p:grpSp>
      <p:pic>
        <p:nvPicPr>
          <p:cNvPr id="13" name="Picture 12" descr="A painting of a group of people&#10;&#10;Description automatically generated with low confidence">
            <a:extLst>
              <a:ext uri="{FF2B5EF4-FFF2-40B4-BE49-F238E27FC236}">
                <a16:creationId xmlns:a16="http://schemas.microsoft.com/office/drawing/2014/main" id="{6A77C5C2-C567-E6D5-995B-5F733AD8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886" y="1231494"/>
            <a:ext cx="3086098" cy="3825529"/>
          </a:xfrm>
          <a:prstGeom prst="rect">
            <a:avLst/>
          </a:prstGeom>
        </p:spPr>
      </p:pic>
    </p:spTree>
    <p:extLst>
      <p:ext uri="{BB962C8B-B14F-4D97-AF65-F5344CB8AC3E}">
        <p14:creationId xmlns:p14="http://schemas.microsoft.com/office/powerpoint/2010/main" val="14106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dirty="0">
                <a:solidFill>
                  <a:schemeClr val="tx1"/>
                </a:solidFill>
              </a:rPr>
              <a:t>Piety to the Rescue!</a:t>
            </a:r>
          </a:p>
        </p:txBody>
      </p:sp>
      <p:sp>
        <p:nvSpPr>
          <p:cNvPr id="7" name="Content Placeholder 6">
            <a:extLst>
              <a:ext uri="{FF2B5EF4-FFF2-40B4-BE49-F238E27FC236}">
                <a16:creationId xmlns:a16="http://schemas.microsoft.com/office/drawing/2014/main" id="{DB8DE02A-2A9B-4943-8E4B-00568CE4EB88}"/>
              </a:ext>
            </a:extLst>
          </p:cNvPr>
          <p:cNvSpPr>
            <a:spLocks noGrp="1"/>
          </p:cNvSpPr>
          <p:nvPr>
            <p:ph sz="quarter" idx="4"/>
          </p:nvPr>
        </p:nvSpPr>
        <p:spPr>
          <a:xfrm>
            <a:off x="4663440" y="1681378"/>
            <a:ext cx="3861128" cy="4062306"/>
          </a:xfrm>
        </p:spPr>
        <p:txBody>
          <a:bodyPr>
            <a:normAutofit/>
          </a:bodyPr>
          <a:lstStyle/>
          <a:p>
            <a:pPr>
              <a:buFont typeface="Wingdings" panose="05000000000000000000" pitchFamily="2" charset="2"/>
              <a:buChar char="§"/>
            </a:pPr>
            <a:r>
              <a:rPr lang="en-US" sz="2000" i="1" dirty="0">
                <a:solidFill>
                  <a:schemeClr val="tx1"/>
                </a:solidFill>
                <a:latin typeface="Calibri" panose="020F0502020204030204" pitchFamily="34" charset="0"/>
                <a:cs typeface="Calibri" panose="020F0502020204030204" pitchFamily="34" charset="0"/>
              </a:rPr>
              <a:t>“the wise princess will look after her revenue and expenditure…”</a:t>
            </a:r>
          </a:p>
          <a:p>
            <a:pPr>
              <a:buFont typeface="Wingdings" panose="05000000000000000000" pitchFamily="2" charset="2"/>
              <a:buChar char="§"/>
            </a:pPr>
            <a:r>
              <a:rPr lang="en-US" i="1" dirty="0">
                <a:solidFill>
                  <a:schemeClr val="tx1"/>
                </a:solidFill>
                <a:latin typeface="Calibri" panose="020F0502020204030204" pitchFamily="34" charset="0"/>
                <a:cs typeface="Calibri" panose="020F0502020204030204" pitchFamily="34" charset="0"/>
              </a:rPr>
              <a:t>“persuade her husband by kind words and sensible admonitions to discuss their finances together”</a:t>
            </a:r>
            <a:endParaRPr lang="en-US" sz="2000" i="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i="1" dirty="0">
                <a:solidFill>
                  <a:schemeClr val="tx1"/>
                </a:solidFill>
                <a:latin typeface="Calibri" panose="020F0502020204030204" pitchFamily="34" charset="0"/>
                <a:cs typeface="Calibri" panose="020F0502020204030204" pitchFamily="34" charset="0"/>
              </a:rPr>
              <a:t>“be knowledgeable of fiefs, sub-fiefs, quit rents, </a:t>
            </a:r>
            <a:r>
              <a:rPr lang="en-US" sz="2000" i="1" dirty="0" err="1">
                <a:solidFill>
                  <a:schemeClr val="tx1"/>
                </a:solidFill>
                <a:latin typeface="Calibri" panose="020F0502020204030204" pitchFamily="34" charset="0"/>
                <a:cs typeface="Calibri" panose="020F0502020204030204" pitchFamily="34" charset="0"/>
              </a:rPr>
              <a:t>champarts</a:t>
            </a:r>
            <a:r>
              <a:rPr lang="en-US" sz="2000" i="1" dirty="0">
                <a:solidFill>
                  <a:schemeClr val="tx1"/>
                </a:solidFill>
                <a:latin typeface="Calibri" panose="020F0502020204030204" pitchFamily="34" charset="0"/>
                <a:cs typeface="Calibri" panose="020F0502020204030204" pitchFamily="34" charset="0"/>
              </a:rPr>
              <a:t>, taxes…”</a:t>
            </a:r>
          </a:p>
          <a:p>
            <a:pPr>
              <a:buFont typeface="Wingdings" panose="05000000000000000000" pitchFamily="2" charset="2"/>
              <a:buChar char="§"/>
            </a:pPr>
            <a:r>
              <a:rPr lang="en-US" i="1" dirty="0">
                <a:solidFill>
                  <a:schemeClr val="tx1"/>
                </a:solidFill>
                <a:latin typeface="Calibri" panose="020F0502020204030204" pitchFamily="34" charset="0"/>
                <a:cs typeface="Calibri" panose="020F0502020204030204" pitchFamily="34" charset="0"/>
              </a:rPr>
              <a:t>“deserve your wealth from God by giving to the poor”</a:t>
            </a:r>
            <a:endParaRPr lang="en-US" sz="2000" i="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000" i="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000" i="1" dirty="0">
              <a:solidFill>
                <a:schemeClr val="tx1"/>
              </a:solidFill>
              <a:latin typeface="Calibri" panose="020F0502020204030204" pitchFamily="34" charset="0"/>
              <a:cs typeface="Calibri" panose="020F0502020204030204" pitchFamily="34" charset="0"/>
            </a:endParaRPr>
          </a:p>
          <a:p>
            <a:endParaRPr lang="en-US" dirty="0"/>
          </a:p>
        </p:txBody>
      </p:sp>
      <p:pic>
        <p:nvPicPr>
          <p:cNvPr id="13" name="Picture 12" descr="A picture containing text&#10;&#10;Description automatically generated">
            <a:extLst>
              <a:ext uri="{FF2B5EF4-FFF2-40B4-BE49-F238E27FC236}">
                <a16:creationId xmlns:a16="http://schemas.microsoft.com/office/drawing/2014/main" id="{F4FB8BAF-479C-D9CE-88B0-4C9DCB35D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1323597"/>
            <a:ext cx="3401306" cy="3401306"/>
          </a:xfrm>
          <a:prstGeom prst="rect">
            <a:avLst/>
          </a:prstGeom>
        </p:spPr>
      </p:pic>
      <p:sp>
        <p:nvSpPr>
          <p:cNvPr id="9" name="Text Placeholder 8">
            <a:extLst>
              <a:ext uri="{FF2B5EF4-FFF2-40B4-BE49-F238E27FC236}">
                <a16:creationId xmlns:a16="http://schemas.microsoft.com/office/drawing/2014/main" id="{904BE4E7-6E1F-BA8C-4186-F7A5CE4D1E6C}"/>
              </a:ext>
            </a:extLst>
          </p:cNvPr>
          <p:cNvSpPr>
            <a:spLocks noGrp="1"/>
          </p:cNvSpPr>
          <p:nvPr>
            <p:ph type="body" sz="quarter" idx="3"/>
          </p:nvPr>
        </p:nvSpPr>
        <p:spPr>
          <a:xfrm>
            <a:off x="4663440" y="1056277"/>
            <a:ext cx="3703320" cy="736282"/>
          </a:xfrm>
        </p:spPr>
        <p:txBody>
          <a:bodyPr/>
          <a:lstStyle/>
          <a:p>
            <a:r>
              <a:rPr lang="en-US" b="1" dirty="0"/>
              <a:t>CHRISTINE DE PISAN</a:t>
            </a:r>
          </a:p>
        </p:txBody>
      </p:sp>
      <p:sp>
        <p:nvSpPr>
          <p:cNvPr id="18" name="TextBox 17">
            <a:extLst>
              <a:ext uri="{FF2B5EF4-FFF2-40B4-BE49-F238E27FC236}">
                <a16:creationId xmlns:a16="http://schemas.microsoft.com/office/drawing/2014/main" id="{5BD6D987-EB83-4BB5-70D9-3F73ECBEE244}"/>
              </a:ext>
            </a:extLst>
          </p:cNvPr>
          <p:cNvSpPr txBox="1"/>
          <p:nvPr/>
        </p:nvSpPr>
        <p:spPr>
          <a:xfrm>
            <a:off x="777240" y="4930041"/>
            <a:ext cx="7147560" cy="523220"/>
          </a:xfrm>
          <a:prstGeom prst="rect">
            <a:avLst/>
          </a:prstGeom>
          <a:noFill/>
        </p:spPr>
        <p:txBody>
          <a:bodyPr wrap="square">
            <a:spAutoFit/>
          </a:bodyPr>
          <a:lstStyle/>
          <a:p>
            <a:r>
              <a:rPr lang="en-US" sz="2800" dirty="0">
                <a:solidFill>
                  <a:srgbClr val="00B0F0"/>
                </a:solidFill>
                <a:latin typeface="Times New Roman" panose="02020603050405020304" pitchFamily="18" charset="0"/>
                <a:cs typeface="Times New Roman" panose="02020603050405020304" pitchFamily="18" charset="0"/>
              </a:rPr>
              <a:t>Accounting becomes virtuous labor. </a:t>
            </a:r>
            <a:r>
              <a:rPr lang="en-US" sz="2000" i="1" dirty="0">
                <a:solidFill>
                  <a:schemeClr val="tx1"/>
                </a:solidFill>
                <a:latin typeface="Times New Roman" panose="02020603050405020304" pitchFamily="18" charset="0"/>
                <a:cs typeface="Times New Roman" panose="02020603050405020304" pitchFamily="18" charset="0"/>
              </a:rPr>
              <a:t>(Miley &amp; Read)</a:t>
            </a:r>
          </a:p>
        </p:txBody>
      </p:sp>
      <p:grpSp>
        <p:nvGrpSpPr>
          <p:cNvPr id="4" name="Group 3">
            <a:extLst>
              <a:ext uri="{FF2B5EF4-FFF2-40B4-BE49-F238E27FC236}">
                <a16:creationId xmlns:a16="http://schemas.microsoft.com/office/drawing/2014/main" id="{C6773751-BD73-25B8-FE67-7D794F8D859A}"/>
              </a:ext>
            </a:extLst>
          </p:cNvPr>
          <p:cNvGrpSpPr/>
          <p:nvPr/>
        </p:nvGrpSpPr>
        <p:grpSpPr>
          <a:xfrm>
            <a:off x="531350" y="5455661"/>
            <a:ext cx="7987110" cy="751070"/>
            <a:chOff x="531350" y="5455661"/>
            <a:chExt cx="7987110" cy="751070"/>
          </a:xfrm>
        </p:grpSpPr>
        <p:sp>
          <p:nvSpPr>
            <p:cNvPr id="5" name="Google Shape;79;p15">
              <a:extLst>
                <a:ext uri="{FF2B5EF4-FFF2-40B4-BE49-F238E27FC236}">
                  <a16:creationId xmlns:a16="http://schemas.microsoft.com/office/drawing/2014/main" id="{95C967C9-CA93-905C-7899-046F8A462DB8}"/>
                </a:ext>
              </a:extLst>
            </p:cNvPr>
            <p:cNvSpPr/>
            <p:nvPr/>
          </p:nvSpPr>
          <p:spPr>
            <a:xfrm>
              <a:off x="531350" y="5455661"/>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6" name="Google Shape;80;p15">
              <a:extLst>
                <a:ext uri="{FF2B5EF4-FFF2-40B4-BE49-F238E27FC236}">
                  <a16:creationId xmlns:a16="http://schemas.microsoft.com/office/drawing/2014/main" id="{F1BF806A-545F-067F-0C05-43200F87288B}"/>
                </a:ext>
              </a:extLst>
            </p:cNvPr>
            <p:cNvSpPr/>
            <p:nvPr/>
          </p:nvSpPr>
          <p:spPr>
            <a:xfrm>
              <a:off x="213480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2;p15">
              <a:extLst>
                <a:ext uri="{FF2B5EF4-FFF2-40B4-BE49-F238E27FC236}">
                  <a16:creationId xmlns:a16="http://schemas.microsoft.com/office/drawing/2014/main" id="{16794EB0-0F3A-2CCB-DA8B-B0EB02BAAC84}"/>
                </a:ext>
              </a:extLst>
            </p:cNvPr>
            <p:cNvSpPr/>
            <p:nvPr/>
          </p:nvSpPr>
          <p:spPr>
            <a:xfrm>
              <a:off x="6677426" y="5455661"/>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80;p15">
              <a:extLst>
                <a:ext uri="{FF2B5EF4-FFF2-40B4-BE49-F238E27FC236}">
                  <a16:creationId xmlns:a16="http://schemas.microsoft.com/office/drawing/2014/main" id="{7287ADC6-734B-AE99-84A6-ACD65D62351D}"/>
                </a:ext>
              </a:extLst>
            </p:cNvPr>
            <p:cNvSpPr/>
            <p:nvPr/>
          </p:nvSpPr>
          <p:spPr>
            <a:xfrm>
              <a:off x="3649014"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80;p15">
              <a:extLst>
                <a:ext uri="{FF2B5EF4-FFF2-40B4-BE49-F238E27FC236}">
                  <a16:creationId xmlns:a16="http://schemas.microsoft.com/office/drawing/2014/main" id="{6C72CAA5-2608-D494-CFAB-DF1DAC73E90E}"/>
                </a:ext>
              </a:extLst>
            </p:cNvPr>
            <p:cNvSpPr/>
            <p:nvPr/>
          </p:nvSpPr>
          <p:spPr>
            <a:xfrm>
              <a:off x="5163219" y="5455661"/>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Avarice</a:t>
              </a:r>
              <a:endParaRPr b="1" dirty="0"/>
            </a:p>
          </p:txBody>
        </p:sp>
      </p:grpSp>
    </p:spTree>
    <p:extLst>
      <p:ext uri="{BB962C8B-B14F-4D97-AF65-F5344CB8AC3E}">
        <p14:creationId xmlns:p14="http://schemas.microsoft.com/office/powerpoint/2010/main" val="27855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i="1" dirty="0">
                <a:solidFill>
                  <a:schemeClr val="tx1"/>
                </a:solidFill>
              </a:rPr>
              <a:t>Constraints, but Opportunities</a:t>
            </a:r>
          </a:p>
        </p:txBody>
      </p:sp>
      <p:pic>
        <p:nvPicPr>
          <p:cNvPr id="12" name="Content Placeholder 11">
            <a:extLst>
              <a:ext uri="{FF2B5EF4-FFF2-40B4-BE49-F238E27FC236}">
                <a16:creationId xmlns:a16="http://schemas.microsoft.com/office/drawing/2014/main" id="{86CFFAD8-DBBA-25EC-D51B-932993E07D35}"/>
              </a:ext>
            </a:extLst>
          </p:cNvPr>
          <p:cNvPicPr>
            <a:picLocks noGrp="1" noChangeAspect="1"/>
          </p:cNvPicPr>
          <p:nvPr>
            <p:ph sz="half" idx="2"/>
          </p:nvPr>
        </p:nvPicPr>
        <p:blipFill>
          <a:blip r:embed="rId3"/>
          <a:stretch>
            <a:fillRect/>
          </a:stretch>
        </p:blipFill>
        <p:spPr>
          <a:xfrm>
            <a:off x="4663122" y="3586688"/>
            <a:ext cx="3703638" cy="2548739"/>
          </a:xfrm>
          <a:prstGeom prst="rect">
            <a:avLst/>
          </a:prstGeom>
        </p:spPr>
      </p:pic>
      <p:pic>
        <p:nvPicPr>
          <p:cNvPr id="4" name="Picture 3">
            <a:extLst>
              <a:ext uri="{FF2B5EF4-FFF2-40B4-BE49-F238E27FC236}">
                <a16:creationId xmlns:a16="http://schemas.microsoft.com/office/drawing/2014/main" id="{297EC40E-6BAF-F6B2-3561-6B748ABC72E8}"/>
              </a:ext>
            </a:extLst>
          </p:cNvPr>
          <p:cNvPicPr>
            <a:picLocks noChangeAspect="1"/>
          </p:cNvPicPr>
          <p:nvPr/>
        </p:nvPicPr>
        <p:blipFill>
          <a:blip r:embed="rId4"/>
          <a:stretch>
            <a:fillRect/>
          </a:stretch>
        </p:blipFill>
        <p:spPr>
          <a:xfrm>
            <a:off x="822960" y="3023624"/>
            <a:ext cx="3307123" cy="3111803"/>
          </a:xfrm>
          <a:prstGeom prst="rect">
            <a:avLst/>
          </a:prstGeom>
        </p:spPr>
      </p:pic>
      <p:sp>
        <p:nvSpPr>
          <p:cNvPr id="6" name="Content Placeholder 15">
            <a:extLst>
              <a:ext uri="{FF2B5EF4-FFF2-40B4-BE49-F238E27FC236}">
                <a16:creationId xmlns:a16="http://schemas.microsoft.com/office/drawing/2014/main" id="{FADEA7C8-9648-99F7-DCB3-9156AEE9092F}"/>
              </a:ext>
            </a:extLst>
          </p:cNvPr>
          <p:cNvSpPr txBox="1">
            <a:spLocks/>
          </p:cNvSpPr>
          <p:nvPr/>
        </p:nvSpPr>
        <p:spPr>
          <a:xfrm>
            <a:off x="822960" y="1445207"/>
            <a:ext cx="2651761" cy="156447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solidFill>
                  <a:schemeClr val="tx1"/>
                </a:solidFill>
              </a:rPr>
              <a:t>Primogeniture</a:t>
            </a:r>
          </a:p>
          <a:p>
            <a:pPr>
              <a:buFont typeface="Wingdings" panose="05000000000000000000" pitchFamily="2" charset="2"/>
              <a:buChar char="Ø"/>
            </a:pPr>
            <a:r>
              <a:rPr lang="en-US" dirty="0">
                <a:solidFill>
                  <a:schemeClr val="tx1"/>
                </a:solidFill>
              </a:rPr>
              <a:t>Feme Covert</a:t>
            </a:r>
          </a:p>
          <a:p>
            <a:pPr>
              <a:buFont typeface="Wingdings" panose="05000000000000000000" pitchFamily="2" charset="2"/>
              <a:buChar char="Ø"/>
            </a:pPr>
            <a:r>
              <a:rPr lang="en-US" dirty="0">
                <a:solidFill>
                  <a:schemeClr val="tx1"/>
                </a:solidFill>
              </a:rPr>
              <a:t>Avarice</a:t>
            </a:r>
            <a:br>
              <a:rPr lang="en-US" dirty="0">
                <a:solidFill>
                  <a:schemeClr val="tx1"/>
                </a:solidFill>
              </a:rPr>
            </a:br>
            <a:endParaRPr lang="en-US" dirty="0">
              <a:solidFill>
                <a:schemeClr val="tx1"/>
              </a:solidFill>
            </a:endParaRPr>
          </a:p>
        </p:txBody>
      </p:sp>
      <p:sp>
        <p:nvSpPr>
          <p:cNvPr id="7" name="Content Placeholder 15">
            <a:extLst>
              <a:ext uri="{FF2B5EF4-FFF2-40B4-BE49-F238E27FC236}">
                <a16:creationId xmlns:a16="http://schemas.microsoft.com/office/drawing/2014/main" id="{E2D4488E-8C61-1844-5602-3D3AAC355BA0}"/>
              </a:ext>
            </a:extLst>
          </p:cNvPr>
          <p:cNvSpPr txBox="1">
            <a:spLocks/>
          </p:cNvSpPr>
          <p:nvPr/>
        </p:nvSpPr>
        <p:spPr>
          <a:xfrm>
            <a:off x="4400205" y="1445207"/>
            <a:ext cx="4466704" cy="1564474"/>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cap="none" dirty="0">
                <a:solidFill>
                  <a:schemeClr val="tx1"/>
                </a:solidFill>
              </a:rPr>
              <a:t>Regents or manage dower property</a:t>
            </a:r>
          </a:p>
          <a:p>
            <a:pPr>
              <a:buFont typeface="Wingdings" panose="05000000000000000000" pitchFamily="2" charset="2"/>
              <a:buChar char="Ø"/>
            </a:pPr>
            <a:r>
              <a:rPr lang="en-US" cap="none" dirty="0">
                <a:solidFill>
                  <a:schemeClr val="tx1"/>
                </a:solidFill>
              </a:rPr>
              <a:t>Widows, nuns, unmarried handled $$</a:t>
            </a:r>
          </a:p>
          <a:p>
            <a:pPr>
              <a:buFont typeface="Wingdings" panose="05000000000000000000" pitchFamily="2" charset="2"/>
              <a:buChar char="Ø"/>
            </a:pPr>
            <a:r>
              <a:rPr lang="en-US" cap="none" dirty="0">
                <a:solidFill>
                  <a:schemeClr val="tx1"/>
                </a:solidFill>
              </a:rPr>
              <a:t>Wives helped husbands</a:t>
            </a:r>
          </a:p>
          <a:p>
            <a:pPr>
              <a:buFont typeface="Wingdings" panose="05000000000000000000" pitchFamily="2" charset="2"/>
              <a:buChar char="Ø"/>
            </a:pPr>
            <a:r>
              <a:rPr lang="en-US" cap="none" dirty="0">
                <a:solidFill>
                  <a:schemeClr val="tx1"/>
                </a:solidFill>
              </a:rPr>
              <a:t>Piety + good $$ stewardship= okay</a:t>
            </a:r>
            <a:br>
              <a:rPr lang="en-US" dirty="0">
                <a:solidFill>
                  <a:schemeClr val="tx1"/>
                </a:solidFill>
              </a:rPr>
            </a:br>
            <a:endParaRPr lang="en-US" dirty="0">
              <a:solidFill>
                <a:schemeClr val="tx1"/>
              </a:solidFill>
            </a:endParaRPr>
          </a:p>
        </p:txBody>
      </p:sp>
      <p:sp>
        <p:nvSpPr>
          <p:cNvPr id="8" name="Content Placeholder 4">
            <a:extLst>
              <a:ext uri="{FF2B5EF4-FFF2-40B4-BE49-F238E27FC236}">
                <a16:creationId xmlns:a16="http://schemas.microsoft.com/office/drawing/2014/main" id="{4D97EF21-D295-C733-EB7E-513CB78D6F47}"/>
              </a:ext>
            </a:extLst>
          </p:cNvPr>
          <p:cNvSpPr txBox="1">
            <a:spLocks/>
          </p:cNvSpPr>
          <p:nvPr/>
        </p:nvSpPr>
        <p:spPr>
          <a:xfrm>
            <a:off x="4853473" y="2954242"/>
            <a:ext cx="4247351" cy="6357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i="1" dirty="0">
                <a:solidFill>
                  <a:srgbClr val="0070C0"/>
                </a:solidFill>
                <a:latin typeface="Calibri" panose="020F0502020204030204" pitchFamily="34" charset="0"/>
                <a:cs typeface="Calibri" panose="020F0502020204030204" pitchFamily="34" charset="0"/>
              </a:rPr>
              <a:t>The art historians, not the artists?</a:t>
            </a:r>
          </a:p>
        </p:txBody>
      </p:sp>
    </p:spTree>
    <p:extLst>
      <p:ext uri="{BB962C8B-B14F-4D97-AF65-F5344CB8AC3E}">
        <p14:creationId xmlns:p14="http://schemas.microsoft.com/office/powerpoint/2010/main" val="5387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i="1" dirty="0">
                <a:solidFill>
                  <a:schemeClr val="tx1"/>
                </a:solidFill>
              </a:rPr>
              <a:t>Look, Here’s Proof!</a:t>
            </a:r>
          </a:p>
        </p:txBody>
      </p:sp>
      <p:sp>
        <p:nvSpPr>
          <p:cNvPr id="4" name="Text Placeholder 3">
            <a:extLst>
              <a:ext uri="{FF2B5EF4-FFF2-40B4-BE49-F238E27FC236}">
                <a16:creationId xmlns:a16="http://schemas.microsoft.com/office/drawing/2014/main" id="{A20D16D0-7D3B-1489-5B88-238E7E99870E}"/>
              </a:ext>
            </a:extLst>
          </p:cNvPr>
          <p:cNvSpPr>
            <a:spLocks noGrp="1"/>
          </p:cNvSpPr>
          <p:nvPr>
            <p:ph type="body" idx="1"/>
          </p:nvPr>
        </p:nvSpPr>
        <p:spPr>
          <a:xfrm>
            <a:off x="4663440" y="1169944"/>
            <a:ext cx="3703320" cy="736282"/>
          </a:xfrm>
        </p:spPr>
        <p:txBody>
          <a:bodyPr/>
          <a:lstStyle/>
          <a:p>
            <a:r>
              <a:rPr lang="en-US" b="1" dirty="0"/>
              <a:t>BUT THERE IS EVIDENCE!</a:t>
            </a:r>
            <a:endParaRPr lang="en-US" dirty="0"/>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2"/>
          </p:nvPr>
        </p:nvSpPr>
        <p:spPr>
          <a:xfrm>
            <a:off x="4663440" y="1733890"/>
            <a:ext cx="4008612" cy="3936999"/>
          </a:xfrm>
        </p:spPr>
        <p:txBody>
          <a:bodyPr>
            <a:normAutofit/>
          </a:bodyPr>
          <a:lstStyle/>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Aldermen’s records in Low Countries (registered contracts)</a:t>
            </a:r>
          </a:p>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Municipal mortgage contracts</a:t>
            </a:r>
          </a:p>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Patent, Tax, Lien rolls</a:t>
            </a:r>
          </a:p>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Queen Estate Archives</a:t>
            </a:r>
          </a:p>
          <a:p>
            <a:endParaRPr lang="en-US" sz="2400" i="1" dirty="0">
              <a:solidFill>
                <a:schemeClr val="tx1"/>
              </a:solidFill>
              <a:latin typeface="Calibri" panose="020F0502020204030204" pitchFamily="34" charset="0"/>
              <a:cs typeface="Calibri" panose="020F0502020204030204" pitchFamily="34" charset="0"/>
            </a:endParaRPr>
          </a:p>
          <a:p>
            <a:endParaRPr lang="en-US" sz="2400" i="1"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99CDC71-5C96-A727-3197-DF37F73E9C41}"/>
              </a:ext>
            </a:extLst>
          </p:cNvPr>
          <p:cNvSpPr txBox="1"/>
          <p:nvPr/>
        </p:nvSpPr>
        <p:spPr>
          <a:xfrm>
            <a:off x="777240" y="1504584"/>
            <a:ext cx="3244543" cy="3416320"/>
          </a:xfrm>
          <a:prstGeom prst="rect">
            <a:avLst/>
          </a:prstGeom>
          <a:noFill/>
        </p:spPr>
        <p:txBody>
          <a:bodyPr wrap="square" rtlCol="0">
            <a:spAutoFit/>
          </a:bodyPr>
          <a:lstStyle/>
          <a:p>
            <a:pPr algn="l"/>
            <a:r>
              <a:rPr lang="en-US" sz="2400" b="0" i="1" u="none" strike="noStrike" baseline="0" dirty="0">
                <a:latin typeface="Times New Roman" panose="02020603050405020304" pitchFamily="18" charset="0"/>
              </a:rPr>
              <a:t>“Very little evidence has survived on credit transactions in the so-called the ‘Dark Ages’ … complex credit instruments were too sophisticated until the Renaissance…” (Jordan)</a:t>
            </a:r>
            <a:endParaRPr lang="en-US" sz="2400" i="1" dirty="0"/>
          </a:p>
        </p:txBody>
      </p:sp>
      <p:grpSp>
        <p:nvGrpSpPr>
          <p:cNvPr id="7" name="Group 6">
            <a:extLst>
              <a:ext uri="{FF2B5EF4-FFF2-40B4-BE49-F238E27FC236}">
                <a16:creationId xmlns:a16="http://schemas.microsoft.com/office/drawing/2014/main" id="{D94405DB-77CB-EE14-6D05-CC8EFCBF1675}"/>
              </a:ext>
            </a:extLst>
          </p:cNvPr>
          <p:cNvGrpSpPr/>
          <p:nvPr/>
        </p:nvGrpSpPr>
        <p:grpSpPr>
          <a:xfrm>
            <a:off x="385354" y="5294297"/>
            <a:ext cx="7987110" cy="751070"/>
            <a:chOff x="385354" y="4910097"/>
            <a:chExt cx="7987110" cy="751070"/>
          </a:xfrm>
        </p:grpSpPr>
        <p:sp>
          <p:nvSpPr>
            <p:cNvPr id="8" name="Google Shape;79;p15">
              <a:extLst>
                <a:ext uri="{FF2B5EF4-FFF2-40B4-BE49-F238E27FC236}">
                  <a16:creationId xmlns:a16="http://schemas.microsoft.com/office/drawing/2014/main" id="{00AE5F59-349F-9DAF-57F0-EBAEDF119F95}"/>
                </a:ext>
              </a:extLst>
            </p:cNvPr>
            <p:cNvSpPr/>
            <p:nvPr/>
          </p:nvSpPr>
          <p:spPr>
            <a:xfrm>
              <a:off x="385354" y="4910097"/>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0;p15">
              <a:extLst>
                <a:ext uri="{FF2B5EF4-FFF2-40B4-BE49-F238E27FC236}">
                  <a16:creationId xmlns:a16="http://schemas.microsoft.com/office/drawing/2014/main" id="{71DCA261-4C8F-02DA-B7BE-1D8433D72767}"/>
                </a:ext>
              </a:extLst>
            </p:cNvPr>
            <p:cNvSpPr/>
            <p:nvPr/>
          </p:nvSpPr>
          <p:spPr>
            <a:xfrm>
              <a:off x="1988813" y="49100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82;p15">
              <a:extLst>
                <a:ext uri="{FF2B5EF4-FFF2-40B4-BE49-F238E27FC236}">
                  <a16:creationId xmlns:a16="http://schemas.microsoft.com/office/drawing/2014/main" id="{B8C41E18-5BE8-2F35-ADB5-C48DE3899A72}"/>
                </a:ext>
              </a:extLst>
            </p:cNvPr>
            <p:cNvSpPr/>
            <p:nvPr/>
          </p:nvSpPr>
          <p:spPr>
            <a:xfrm>
              <a:off x="6531430" y="4910097"/>
              <a:ext cx="1841034" cy="751070"/>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Visibility</a:t>
              </a:r>
              <a:endParaRPr b="1" dirty="0"/>
            </a:p>
          </p:txBody>
        </p:sp>
        <p:sp>
          <p:nvSpPr>
            <p:cNvPr id="11" name="Google Shape;80;p15">
              <a:extLst>
                <a:ext uri="{FF2B5EF4-FFF2-40B4-BE49-F238E27FC236}">
                  <a16:creationId xmlns:a16="http://schemas.microsoft.com/office/drawing/2014/main" id="{616E9619-8582-A55E-932B-DD3F078654E3}"/>
                </a:ext>
              </a:extLst>
            </p:cNvPr>
            <p:cNvSpPr/>
            <p:nvPr/>
          </p:nvSpPr>
          <p:spPr>
            <a:xfrm>
              <a:off x="3503018" y="49100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2" name="Google Shape;80;p15">
              <a:extLst>
                <a:ext uri="{FF2B5EF4-FFF2-40B4-BE49-F238E27FC236}">
                  <a16:creationId xmlns:a16="http://schemas.microsoft.com/office/drawing/2014/main" id="{0C7DDC30-FACE-93B6-A599-04E326E0D673}"/>
                </a:ext>
              </a:extLst>
            </p:cNvPr>
            <p:cNvSpPr/>
            <p:nvPr/>
          </p:nvSpPr>
          <p:spPr>
            <a:xfrm>
              <a:off x="5017223" y="49100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
        <p:nvSpPr>
          <p:cNvPr id="13" name="Content Placeholder 4">
            <a:extLst>
              <a:ext uri="{FF2B5EF4-FFF2-40B4-BE49-F238E27FC236}">
                <a16:creationId xmlns:a16="http://schemas.microsoft.com/office/drawing/2014/main" id="{0C824A25-F6FC-509B-192F-4B7A1AFF7842}"/>
              </a:ext>
            </a:extLst>
          </p:cNvPr>
          <p:cNvSpPr txBox="1">
            <a:spLocks/>
          </p:cNvSpPr>
          <p:nvPr/>
        </p:nvSpPr>
        <p:spPr>
          <a:xfrm>
            <a:off x="3310092" y="4391060"/>
            <a:ext cx="5674852" cy="6357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i="1" dirty="0">
                <a:solidFill>
                  <a:srgbClr val="0070C0"/>
                </a:solidFill>
                <a:latin typeface="Calibri" panose="020F0502020204030204" pitchFamily="34" charset="0"/>
                <a:cs typeface="Calibri" panose="020F0502020204030204" pitchFamily="34" charset="0"/>
              </a:rPr>
              <a:t>Absence of Evidence &lt;&gt; Evidence of Absence</a:t>
            </a:r>
          </a:p>
        </p:txBody>
      </p:sp>
    </p:spTree>
    <p:extLst>
      <p:ext uri="{BB962C8B-B14F-4D97-AF65-F5344CB8AC3E}">
        <p14:creationId xmlns:p14="http://schemas.microsoft.com/office/powerpoint/2010/main" val="22219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i="1" dirty="0">
                <a:solidFill>
                  <a:schemeClr val="tx1"/>
                </a:solidFill>
              </a:rPr>
              <a:t>Visibility Issue is Us</a:t>
            </a:r>
          </a:p>
        </p:txBody>
      </p:sp>
      <p:pic>
        <p:nvPicPr>
          <p:cNvPr id="9" name="Picture 8">
            <a:extLst>
              <a:ext uri="{FF2B5EF4-FFF2-40B4-BE49-F238E27FC236}">
                <a16:creationId xmlns:a16="http://schemas.microsoft.com/office/drawing/2014/main" id="{431DA857-1885-C2F0-1F09-47FC21376828}"/>
              </a:ext>
            </a:extLst>
          </p:cNvPr>
          <p:cNvPicPr>
            <a:picLocks noChangeAspect="1"/>
          </p:cNvPicPr>
          <p:nvPr/>
        </p:nvPicPr>
        <p:blipFill>
          <a:blip r:embed="rId3"/>
          <a:stretch>
            <a:fillRect/>
          </a:stretch>
        </p:blipFill>
        <p:spPr>
          <a:xfrm>
            <a:off x="5628289" y="1641759"/>
            <a:ext cx="2692751" cy="4104805"/>
          </a:xfrm>
          <a:prstGeom prst="rect">
            <a:avLst/>
          </a:prstGeom>
        </p:spPr>
      </p:pic>
      <p:pic>
        <p:nvPicPr>
          <p:cNvPr id="12" name="Content Placeholder 11">
            <a:extLst>
              <a:ext uri="{FF2B5EF4-FFF2-40B4-BE49-F238E27FC236}">
                <a16:creationId xmlns:a16="http://schemas.microsoft.com/office/drawing/2014/main" id="{86CFFAD8-DBBA-25EC-D51B-932993E07D35}"/>
              </a:ext>
            </a:extLst>
          </p:cNvPr>
          <p:cNvPicPr>
            <a:picLocks noGrp="1" noChangeAspect="1"/>
          </p:cNvPicPr>
          <p:nvPr>
            <p:ph sz="half" idx="2"/>
          </p:nvPr>
        </p:nvPicPr>
        <p:blipFill>
          <a:blip r:embed="rId4"/>
          <a:stretch>
            <a:fillRect/>
          </a:stretch>
        </p:blipFill>
        <p:spPr>
          <a:xfrm>
            <a:off x="822960" y="1641759"/>
            <a:ext cx="3703638" cy="2548739"/>
          </a:xfrm>
          <a:prstGeom prst="rect">
            <a:avLst/>
          </a:prstGeom>
        </p:spPr>
      </p:pic>
      <p:sp>
        <p:nvSpPr>
          <p:cNvPr id="16" name="TextBox 15">
            <a:extLst>
              <a:ext uri="{FF2B5EF4-FFF2-40B4-BE49-F238E27FC236}">
                <a16:creationId xmlns:a16="http://schemas.microsoft.com/office/drawing/2014/main" id="{E2180607-C48C-8F18-7492-641AAF587778}"/>
              </a:ext>
            </a:extLst>
          </p:cNvPr>
          <p:cNvSpPr txBox="1"/>
          <p:nvPr/>
        </p:nvSpPr>
        <p:spPr>
          <a:xfrm>
            <a:off x="646386" y="4382814"/>
            <a:ext cx="392561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Viewpoint that medieval women did not manage money is </a:t>
            </a:r>
            <a:r>
              <a:rPr lang="en-US" sz="2000" b="1" dirty="0">
                <a:solidFill>
                  <a:srgbClr val="00B0F0"/>
                </a:solidFill>
              </a:rPr>
              <a:t>also a modern one</a:t>
            </a:r>
          </a:p>
          <a:p>
            <a:pPr marL="285750" indent="-285750">
              <a:buFont typeface="Arial" panose="020B0604020202020204" pitchFamily="34" charset="0"/>
              <a:buChar char="•"/>
            </a:pPr>
            <a:r>
              <a:rPr lang="en-US" sz="2000" dirty="0"/>
              <a:t>A Historian problem, not necessarily a historical problem</a:t>
            </a:r>
          </a:p>
        </p:txBody>
      </p:sp>
    </p:spTree>
    <p:extLst>
      <p:ext uri="{BB962C8B-B14F-4D97-AF65-F5344CB8AC3E}">
        <p14:creationId xmlns:p14="http://schemas.microsoft.com/office/powerpoint/2010/main" val="3407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75A70-388E-7474-D315-C75A4F37445F}"/>
              </a:ext>
            </a:extLst>
          </p:cNvPr>
          <p:cNvSpPr>
            <a:spLocks noGrp="1"/>
          </p:cNvSpPr>
          <p:nvPr>
            <p:ph idx="1"/>
          </p:nvPr>
        </p:nvSpPr>
        <p:spPr>
          <a:xfrm>
            <a:off x="800099" y="1171707"/>
            <a:ext cx="7543801" cy="2824341"/>
          </a:xfrm>
        </p:spPr>
        <p:txBody>
          <a:bodyPr>
            <a:noAutofit/>
          </a:bodyPr>
          <a:lstStyle/>
          <a:p>
            <a:pPr marL="236538" indent="-236538">
              <a:buFont typeface="Courier New" panose="02070309020205020404" pitchFamily="49" charset="0"/>
              <a:buChar char="o"/>
            </a:pPr>
            <a:r>
              <a:rPr lang="en-US" sz="1400" dirty="0" err="1">
                <a:latin typeface="Times New Roman" panose="02020603050405020304" pitchFamily="18" charset="0"/>
                <a:cs typeface="Times New Roman" panose="02020603050405020304" pitchFamily="18" charset="0"/>
              </a:rPr>
              <a:t>Bardyn</a:t>
            </a:r>
            <a:r>
              <a:rPr lang="en-US" sz="1400" dirty="0">
                <a:latin typeface="Times New Roman" panose="02020603050405020304" pitchFamily="18" charset="0"/>
                <a:cs typeface="Times New Roman" panose="02020603050405020304" pitchFamily="18" charset="0"/>
              </a:rPr>
              <a:t>, Andrea. “Constrained Opportunities: Women’s Involvement in the Capital Markets of Late Medieval Brabant</a:t>
            </a:r>
            <a:r>
              <a:rPr lang="en-US" sz="1400" i="1" dirty="0">
                <a:latin typeface="Times New Roman" panose="02020603050405020304" pitchFamily="18" charset="0"/>
                <a:cs typeface="Times New Roman" panose="02020603050405020304" pitchFamily="18" charset="0"/>
              </a:rPr>
              <a:t>.” Social History (London) </a:t>
            </a:r>
            <a:r>
              <a:rPr lang="en-US" sz="1400" dirty="0">
                <a:latin typeface="Times New Roman" panose="02020603050405020304" pitchFamily="18" charset="0"/>
                <a:cs typeface="Times New Roman" panose="02020603050405020304" pitchFamily="18" charset="0"/>
              </a:rPr>
              <a:t>45, no. 3 (2020): 275–303. </a:t>
            </a:r>
          </a:p>
          <a:p>
            <a:pPr marL="236538" indent="-236538">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Christine, de Pisan</a:t>
            </a:r>
            <a:r>
              <a:rPr lang="en-US" sz="1400" i="1" dirty="0">
                <a:latin typeface="Times New Roman" panose="02020603050405020304" pitchFamily="18" charset="0"/>
                <a:cs typeface="Times New Roman" panose="02020603050405020304" pitchFamily="18" charset="0"/>
              </a:rPr>
              <a:t>. The Treasure of the City of Ladies: Or, The Book of the Three Virtues</a:t>
            </a:r>
            <a:r>
              <a:rPr lang="en-US" sz="1400" dirty="0">
                <a:latin typeface="Times New Roman" panose="02020603050405020304" pitchFamily="18" charset="0"/>
                <a:cs typeface="Times New Roman" panose="02020603050405020304" pitchFamily="18" charset="0"/>
              </a:rPr>
              <a:t>. Translated by Sarah Lawson. Revised edition. Penguin Classics. London: Penguin Books, 2003. </a:t>
            </a:r>
          </a:p>
          <a:p>
            <a:pPr marL="236538" indent="-236538">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Jordan, William Chester. </a:t>
            </a:r>
            <a:r>
              <a:rPr lang="en-US" sz="1400" i="1" dirty="0">
                <a:latin typeface="Times New Roman" panose="02020603050405020304" pitchFamily="18" charset="0"/>
                <a:cs typeface="Times New Roman" panose="02020603050405020304" pitchFamily="18" charset="0"/>
              </a:rPr>
              <a:t>Women and Credit in Pre-Industrial and Developing Societies</a:t>
            </a:r>
            <a:r>
              <a:rPr lang="en-US" sz="1400" dirty="0">
                <a:latin typeface="Times New Roman" panose="02020603050405020304" pitchFamily="18" charset="0"/>
                <a:cs typeface="Times New Roman" panose="02020603050405020304" pitchFamily="18" charset="0"/>
              </a:rPr>
              <a:t>. University of Pennsylvania Press, 1993. https://www.jstor.org/stable/j.ctv5131h8. </a:t>
            </a:r>
          </a:p>
          <a:p>
            <a:pPr marL="236538" indent="-236538">
              <a:buFont typeface="Courier New" panose="02070309020205020404" pitchFamily="49" charset="0"/>
              <a:buChar char="o"/>
            </a:pPr>
            <a:r>
              <a:rPr lang="en-US" sz="1400" dirty="0" err="1">
                <a:latin typeface="Times New Roman" panose="02020603050405020304" pitchFamily="18" charset="0"/>
                <a:cs typeface="Times New Roman" panose="02020603050405020304" pitchFamily="18" charset="0"/>
              </a:rPr>
              <a:t>Leyser</a:t>
            </a:r>
            <a:r>
              <a:rPr lang="en-US" sz="1400" dirty="0">
                <a:latin typeface="Times New Roman" panose="02020603050405020304" pitchFamily="18" charset="0"/>
                <a:cs typeface="Times New Roman" panose="02020603050405020304" pitchFamily="18" charset="0"/>
              </a:rPr>
              <a:t>, Henrietta. </a:t>
            </a:r>
            <a:r>
              <a:rPr lang="en-US" sz="1400" i="1" dirty="0">
                <a:latin typeface="Times New Roman" panose="02020603050405020304" pitchFamily="18" charset="0"/>
                <a:cs typeface="Times New Roman" panose="02020603050405020304" pitchFamily="18" charset="0"/>
              </a:rPr>
              <a:t>Medieval Women: A Social History of Women in England, 450-1500</a:t>
            </a:r>
            <a:r>
              <a:rPr lang="en-US" sz="1400" dirty="0">
                <a:latin typeface="Times New Roman" panose="02020603050405020304" pitchFamily="18" charset="0"/>
                <a:cs typeface="Times New Roman" panose="02020603050405020304" pitchFamily="18" charset="0"/>
              </a:rPr>
              <a:t>. First edition. New York: St. Martin’s Press, 1995. </a:t>
            </a:r>
          </a:p>
          <a:p>
            <a:pPr marL="236538" indent="-236538">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Miley, Frances, and Andrew Read. “Choreography of the Past: Accounting and the Writing of Christine de Pizan.” </a:t>
            </a:r>
            <a:r>
              <a:rPr lang="en-US" sz="1400" i="1" dirty="0">
                <a:latin typeface="Times New Roman" panose="02020603050405020304" pitchFamily="18" charset="0"/>
                <a:cs typeface="Times New Roman" panose="02020603050405020304" pitchFamily="18" charset="0"/>
              </a:rPr>
              <a:t>Accounting Historians Journal </a:t>
            </a:r>
            <a:r>
              <a:rPr lang="en-US" sz="1400" dirty="0">
                <a:latin typeface="Times New Roman" panose="02020603050405020304" pitchFamily="18" charset="0"/>
                <a:cs typeface="Times New Roman" panose="02020603050405020304" pitchFamily="18" charset="0"/>
              </a:rPr>
              <a:t>44, no. 1 (June 1, 2017): 51–62. Parsons, John Carmi, ed. Medieval Queenship. New York: St. Martins Press, 1993. </a:t>
            </a:r>
          </a:p>
          <a:p>
            <a:pPr marL="236538" indent="-236538">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Santos-Redondo, Manuel. “The Moneychanger and His Wife: From Scholastics to Accounting,” January 2, 2008. </a:t>
            </a:r>
          </a:p>
          <a:p>
            <a:pPr marL="236538" indent="-236538">
              <a:buFont typeface="Courier New" panose="02070309020205020404" pitchFamily="49" charset="0"/>
              <a:buChar char="o"/>
            </a:pPr>
            <a:r>
              <a:rPr lang="en-US" sz="1400" dirty="0" err="1">
                <a:latin typeface="Times New Roman" panose="02020603050405020304" pitchFamily="18" charset="0"/>
                <a:cs typeface="Times New Roman" panose="02020603050405020304" pitchFamily="18" charset="0"/>
              </a:rPr>
              <a:t>Sarti</a:t>
            </a:r>
            <a:r>
              <a:rPr lang="en-US" sz="1400" dirty="0">
                <a:latin typeface="Times New Roman" panose="02020603050405020304" pitchFamily="18" charset="0"/>
                <a:cs typeface="Times New Roman" panose="02020603050405020304" pitchFamily="18" charset="0"/>
              </a:rPr>
              <a:t>, Cathleen, ed. </a:t>
            </a:r>
            <a:r>
              <a:rPr lang="en-US" sz="1400" i="1" dirty="0">
                <a:latin typeface="Times New Roman" panose="02020603050405020304" pitchFamily="18" charset="0"/>
                <a:cs typeface="Times New Roman" panose="02020603050405020304" pitchFamily="18" charset="0"/>
              </a:rPr>
              <a:t>Women and Economic Power in Premodern Royal Courts</a:t>
            </a:r>
            <a:r>
              <a:rPr lang="en-US" sz="1400" dirty="0">
                <a:latin typeface="Times New Roman" panose="02020603050405020304" pitchFamily="18" charset="0"/>
                <a:cs typeface="Times New Roman" panose="02020603050405020304" pitchFamily="18" charset="0"/>
              </a:rPr>
              <a:t>. Arc Humanities Press, 2020. https://doi.org/10.2307/j.ctv15vwk79. </a:t>
            </a:r>
          </a:p>
          <a:p>
            <a:pPr marL="236538" indent="-236538">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Weir, Alison. </a:t>
            </a:r>
            <a:r>
              <a:rPr lang="en-US" sz="1400" i="1" dirty="0">
                <a:latin typeface="Times New Roman" panose="02020603050405020304" pitchFamily="18" charset="0"/>
                <a:cs typeface="Times New Roman" panose="02020603050405020304" pitchFamily="18" charset="0"/>
              </a:rPr>
              <a:t>Elizabeth of York: A Tudor Queen and Her World</a:t>
            </a:r>
            <a:r>
              <a:rPr lang="en-US" sz="1400" dirty="0">
                <a:latin typeface="Times New Roman" panose="02020603050405020304" pitchFamily="18" charset="0"/>
                <a:cs typeface="Times New Roman" panose="02020603050405020304" pitchFamily="18" charset="0"/>
              </a:rPr>
              <a:t>.  New York: Ballantine Books, 2013. </a:t>
            </a:r>
          </a:p>
          <a:p>
            <a:pPr marL="236538" indent="-236538">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Woodall, Joanna. “‘De </a:t>
            </a:r>
            <a:r>
              <a:rPr lang="en-US" sz="1400" dirty="0" err="1">
                <a:latin typeface="Times New Roman" panose="02020603050405020304" pitchFamily="18" charset="0"/>
                <a:cs typeface="Times New Roman" panose="02020603050405020304" pitchFamily="18" charset="0"/>
              </a:rPr>
              <a:t>Wisselaer</a:t>
            </a:r>
            <a:r>
              <a:rPr lang="en-US" sz="1400" dirty="0">
                <a:latin typeface="Times New Roman" panose="02020603050405020304" pitchFamily="18" charset="0"/>
                <a:cs typeface="Times New Roman" panose="02020603050405020304" pitchFamily="18" charset="0"/>
              </a:rPr>
              <a:t>’: Quentin </a:t>
            </a:r>
            <a:r>
              <a:rPr lang="en-US" sz="1400" dirty="0" err="1">
                <a:latin typeface="Times New Roman" panose="02020603050405020304" pitchFamily="18" charset="0"/>
                <a:cs typeface="Times New Roman" panose="02020603050405020304" pitchFamily="18" charset="0"/>
              </a:rPr>
              <a:t>Matsys’s</a:t>
            </a:r>
            <a:r>
              <a:rPr lang="en-US" sz="1400" dirty="0">
                <a:latin typeface="Times New Roman" panose="02020603050405020304" pitchFamily="18" charset="0"/>
                <a:cs typeface="Times New Roman" panose="02020603050405020304" pitchFamily="18" charset="0"/>
              </a:rPr>
              <a:t> ‘Man Weighing Gold Coins and His Wife,’ 1514.” </a:t>
            </a:r>
            <a:r>
              <a:rPr lang="en-US" sz="1400" dirty="0" err="1">
                <a:latin typeface="Times New Roman" panose="02020603050405020304" pitchFamily="18" charset="0"/>
                <a:cs typeface="Times New Roman" panose="02020603050405020304" pitchFamily="18" charset="0"/>
              </a:rPr>
              <a:t>Nederlands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Kunsthistorisch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Jaarboek</a:t>
            </a:r>
            <a:r>
              <a:rPr lang="en-US" sz="1400" dirty="0">
                <a:latin typeface="Times New Roman" panose="02020603050405020304" pitchFamily="18" charset="0"/>
                <a:cs typeface="Times New Roman" panose="02020603050405020304" pitchFamily="18" charset="0"/>
              </a:rPr>
              <a:t> (NKJ) / Netherlands Yearbook for History of Art 64 (2014): 38–75. </a:t>
            </a:r>
          </a:p>
        </p:txBody>
      </p:sp>
      <p:sp>
        <p:nvSpPr>
          <p:cNvPr id="2" name="Title 1">
            <a:extLst>
              <a:ext uri="{FF2B5EF4-FFF2-40B4-BE49-F238E27FC236}">
                <a16:creationId xmlns:a16="http://schemas.microsoft.com/office/drawing/2014/main" id="{93EFFE7E-74B6-F4F6-220D-D79BC1C75D84}"/>
              </a:ext>
            </a:extLst>
          </p:cNvPr>
          <p:cNvSpPr>
            <a:spLocks noGrp="1"/>
          </p:cNvSpPr>
          <p:nvPr>
            <p:ph type="title"/>
          </p:nvPr>
        </p:nvSpPr>
        <p:spPr/>
        <p:txBody>
          <a:bodyPr>
            <a:normAutofit fontScale="90000"/>
          </a:bodyPr>
          <a:lstStyle/>
          <a:p>
            <a:r>
              <a:rPr lang="en-US" dirty="0"/>
              <a:t>Tell Me More…</a:t>
            </a:r>
          </a:p>
        </p:txBody>
      </p:sp>
    </p:spTree>
    <p:extLst>
      <p:ext uri="{BB962C8B-B14F-4D97-AF65-F5344CB8AC3E}">
        <p14:creationId xmlns:p14="http://schemas.microsoft.com/office/powerpoint/2010/main" val="4779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75A70-388E-7474-D315-C75A4F37445F}"/>
              </a:ext>
            </a:extLst>
          </p:cNvPr>
          <p:cNvSpPr>
            <a:spLocks noGrp="1"/>
          </p:cNvSpPr>
          <p:nvPr>
            <p:ph idx="1"/>
          </p:nvPr>
        </p:nvSpPr>
        <p:spPr>
          <a:xfrm>
            <a:off x="598715" y="1171707"/>
            <a:ext cx="7946572" cy="2824341"/>
          </a:xfrm>
        </p:spPr>
        <p:txBody>
          <a:bodyPr>
            <a:noAutofit/>
          </a:bodyPr>
          <a:lstStyle/>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1: Bedford Master, “Christine de Pisan instructs her son, Jean de Castel,” 1413, </a:t>
            </a:r>
            <a:r>
              <a:rPr lang="en-US" sz="1200" i="1" dirty="0">
                <a:latin typeface="Times New Roman" panose="02020603050405020304" pitchFamily="18" charset="0"/>
                <a:cs typeface="Times New Roman" panose="02020603050405020304" pitchFamily="18" charset="0"/>
              </a:rPr>
              <a:t>Collected Works of Christine de Pisan. </a:t>
            </a:r>
            <a:r>
              <a:rPr lang="en-US" sz="1200" i="1" dirty="0">
                <a:latin typeface="Times New Roman" panose="02020603050405020304" pitchFamily="18" charset="0"/>
                <a:cs typeface="Times New Roman" panose="02020603050405020304" pitchFamily="18" charset="0"/>
                <a:hlinkClick r:id="rId3"/>
              </a:rPr>
              <a:t>https://commons.wikimedia.org/wiki/File:Christine_de_Pisan_and_her_son.jpg</a:t>
            </a:r>
            <a:endParaRPr lang="en-US" sz="1200" i="1" dirty="0">
              <a:latin typeface="Times New Roman" panose="02020603050405020304" pitchFamily="18" charset="0"/>
              <a:cs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2: </a:t>
            </a:r>
            <a:r>
              <a:rPr lang="en-US" sz="1200" b="0" i="0" u="none" strike="noStrike" baseline="0" dirty="0">
                <a:latin typeface="Times New Roman" panose="02020603050405020304" pitchFamily="18" charset="0"/>
              </a:rPr>
              <a:t>Quentin </a:t>
            </a:r>
            <a:r>
              <a:rPr lang="en-US" sz="1200" b="0" i="0" u="none" strike="noStrike" baseline="0" dirty="0" err="1">
                <a:latin typeface="Times New Roman" panose="02020603050405020304" pitchFamily="18" charset="0"/>
              </a:rPr>
              <a:t>Metsys</a:t>
            </a:r>
            <a:r>
              <a:rPr lang="en-US" sz="1200" b="0" i="0" u="none" strike="noStrike" baseline="0" dirty="0">
                <a:latin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r>
              <a:rPr lang="en-US" sz="1200" b="0" i="0" u="none" strike="noStrike" baseline="0" dirty="0">
                <a:latin typeface="Times New Roman" panose="02020603050405020304" pitchFamily="18" charset="0"/>
              </a:rPr>
              <a:t>The moneychanger (money lender) and his wife,” 1514, The Louvre. </a:t>
            </a:r>
            <a:r>
              <a:rPr lang="en-US" sz="1200" b="0" i="0" u="none" strike="noStrike" baseline="0" dirty="0">
                <a:latin typeface="Times New Roman" panose="02020603050405020304" pitchFamily="18" charset="0"/>
                <a:hlinkClick r:id="rId4"/>
              </a:rPr>
              <a:t>https://commons.wikimedia.org/wiki/File:Massysm_Quentin_%E2%80%94_The_Moneylender_and_his_Wife_%E2%80%94_1514.jpg</a:t>
            </a:r>
            <a:endParaRPr lang="en-US" sz="1200" b="0" i="0" u="none" strike="noStrike" baseline="0" dirty="0">
              <a:latin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rPr>
              <a:t>Fig 3: Marinus van </a:t>
            </a:r>
            <a:r>
              <a:rPr lang="en-US" sz="1200" dirty="0" err="1">
                <a:latin typeface="Times New Roman" panose="02020603050405020304" pitchFamily="18" charset="0"/>
              </a:rPr>
              <a:t>Reymerswaele</a:t>
            </a:r>
            <a:r>
              <a:rPr lang="en-US" sz="1200" dirty="0">
                <a:latin typeface="Times New Roman" panose="02020603050405020304" pitchFamily="18" charset="0"/>
              </a:rPr>
              <a:t>, “</a:t>
            </a:r>
            <a:r>
              <a:rPr lang="en-US" sz="1200" b="0" i="0" u="none" strike="noStrike" baseline="0" dirty="0">
                <a:latin typeface="Times New Roman" panose="02020603050405020304" pitchFamily="18" charset="0"/>
              </a:rPr>
              <a:t>The moneychanger (money lender) and his wife,” 1538, </a:t>
            </a:r>
            <a:r>
              <a:rPr lang="en-US" sz="1200" b="0" i="0" u="none" strike="noStrike" baseline="0" dirty="0" err="1">
                <a:latin typeface="Times New Roman" panose="02020603050405020304" pitchFamily="18" charset="0"/>
              </a:rPr>
              <a:t>Musée</a:t>
            </a:r>
            <a:r>
              <a:rPr lang="en-US" sz="1200" b="0" i="0" u="none" strike="noStrike" baseline="0" dirty="0">
                <a:latin typeface="Times New Roman" panose="02020603050405020304" pitchFamily="18" charset="0"/>
              </a:rPr>
              <a:t> des Beaux-Arts de Nantes. </a:t>
            </a:r>
            <a:r>
              <a:rPr lang="en-US" sz="1200" b="0" i="0" u="none" strike="noStrike" baseline="0" dirty="0">
                <a:latin typeface="Times New Roman" panose="02020603050405020304" pitchFamily="18" charset="0"/>
                <a:hlinkClick r:id="rId5"/>
              </a:rPr>
              <a:t>https://commons.wikimedia.org/wiki/File:Marinus_van_Reymerswale_007.jpg</a:t>
            </a:r>
            <a:endParaRPr lang="en-US" sz="1200" b="0" i="0" u="none" strike="noStrike" baseline="0" dirty="0">
              <a:latin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4: British School (unidentified), “Elizabeth of York,” 1470, Hampton Court Palace. </a:t>
            </a:r>
            <a:r>
              <a:rPr lang="en-US" sz="1200" dirty="0">
                <a:latin typeface="Times New Roman" panose="02020603050405020304" pitchFamily="18" charset="0"/>
                <a:cs typeface="Times New Roman" panose="02020603050405020304" pitchFamily="18" charset="0"/>
                <a:hlinkClick r:id="rId6"/>
              </a:rPr>
              <a:t>https://commons.wikimedia.org/wiki/File:British_School,_16th_century_-_Elizabeth_of_York_-_Haunted_Gallery,_Hampton_Court_Palace.jpg</a:t>
            </a:r>
            <a:endParaRPr lang="en-US" sz="1200" dirty="0">
              <a:latin typeface="Times New Roman" panose="02020603050405020304" pitchFamily="18" charset="0"/>
              <a:cs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5: Jean du Tillet, “The king </a:t>
            </a:r>
            <a:r>
              <a:rPr lang="en-US" sz="1200" dirty="0" err="1">
                <a:latin typeface="Times New Roman" panose="02020603050405020304" pitchFamily="18" charset="0"/>
                <a:cs typeface="Times New Roman" panose="02020603050405020304" pitchFamily="18" charset="0"/>
              </a:rPr>
              <a:t>Chilperic</a:t>
            </a:r>
            <a:r>
              <a:rPr lang="en-US" sz="1200" dirty="0">
                <a:latin typeface="Times New Roman" panose="02020603050405020304" pitchFamily="18" charset="0"/>
                <a:cs typeface="Times New Roman" panose="02020603050405020304" pitchFamily="18" charset="0"/>
              </a:rPr>
              <a:t>, son of </a:t>
            </a:r>
            <a:r>
              <a:rPr lang="en-US" sz="1200" dirty="0" err="1">
                <a:latin typeface="Times New Roman" panose="02020603050405020304" pitchFamily="18" charset="0"/>
                <a:cs typeface="Times New Roman" panose="02020603050405020304" pitchFamily="18" charset="0"/>
              </a:rPr>
              <a:t>Chlothar</a:t>
            </a:r>
            <a:r>
              <a:rPr lang="en-US" sz="1200" dirty="0">
                <a:latin typeface="Times New Roman" panose="02020603050405020304" pitchFamily="18" charset="0"/>
                <a:cs typeface="Times New Roman" panose="02020603050405020304" pitchFamily="18" charset="0"/>
              </a:rPr>
              <a:t> the first and the queen </a:t>
            </a:r>
            <a:r>
              <a:rPr lang="en-US" sz="1200" dirty="0" err="1">
                <a:latin typeface="Times New Roman" panose="02020603050405020304" pitchFamily="18" charset="0"/>
                <a:cs typeface="Times New Roman" panose="02020603050405020304" pitchFamily="18" charset="0"/>
              </a:rPr>
              <a:t>Fredegonde</a:t>
            </a:r>
            <a:r>
              <a:rPr lang="en-US" sz="1200" dirty="0">
                <a:latin typeface="Times New Roman" panose="02020603050405020304" pitchFamily="18" charset="0"/>
                <a:cs typeface="Times New Roman" panose="02020603050405020304" pitchFamily="18" charset="0"/>
              </a:rPr>
              <a:t>, his wife,” @1570, </a:t>
            </a:r>
            <a:r>
              <a:rPr lang="en-US" sz="1200" dirty="0" err="1">
                <a:latin typeface="Times New Roman" panose="02020603050405020304" pitchFamily="18" charset="0"/>
                <a:cs typeface="Times New Roman" panose="02020603050405020304" pitchFamily="18" charset="0"/>
              </a:rPr>
              <a:t>Bibliotheque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nationale</a:t>
            </a:r>
            <a:r>
              <a:rPr lang="en-US" sz="1200" dirty="0">
                <a:latin typeface="Times New Roman" panose="02020603050405020304" pitchFamily="18" charset="0"/>
                <a:cs typeface="Times New Roman" panose="02020603050405020304" pitchFamily="18" charset="0"/>
              </a:rPr>
              <a:t> du France. </a:t>
            </a:r>
            <a:r>
              <a:rPr lang="en-US" sz="1200" dirty="0">
                <a:latin typeface="Times New Roman" panose="02020603050405020304" pitchFamily="18" charset="0"/>
                <a:cs typeface="Times New Roman" panose="02020603050405020304" pitchFamily="18" charset="0"/>
                <a:hlinkClick r:id="rId7"/>
              </a:rPr>
              <a:t>https://commons.wikimedia.org/wiki/File:CHILPERIC_1er_ET_FREDEGONDE.jpg</a:t>
            </a:r>
            <a:endParaRPr lang="en-US" sz="1200" dirty="0">
              <a:latin typeface="Times New Roman" panose="02020603050405020304" pitchFamily="18" charset="0"/>
              <a:cs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6. Unidentified, “Medieval Widowhood,” image from Medievalists.net. </a:t>
            </a:r>
            <a:r>
              <a:rPr lang="en-US" sz="1200" dirty="0">
                <a:latin typeface="Times New Roman" panose="02020603050405020304" pitchFamily="18" charset="0"/>
                <a:cs typeface="Times New Roman" panose="02020603050405020304" pitchFamily="18" charset="0"/>
                <a:hlinkClick r:id="rId8"/>
              </a:rPr>
              <a:t>https://www.medievalists.net/2014/03/alice-de-lacy-hazards-possibilities-medieval-widowhood-1322-1348/</a:t>
            </a:r>
            <a:endParaRPr lang="en-US" sz="1200" dirty="0">
              <a:latin typeface="Times New Roman" panose="02020603050405020304" pitchFamily="18" charset="0"/>
              <a:cs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Fig.7: Peter Bruegel the Elder, “Avarice (</a:t>
            </a:r>
            <a:r>
              <a:rPr lang="en-US" sz="1200" dirty="0" err="1">
                <a:latin typeface="Times New Roman" panose="02020603050405020304" pitchFamily="18" charset="0"/>
                <a:cs typeface="Times New Roman" panose="02020603050405020304" pitchFamily="18" charset="0"/>
              </a:rPr>
              <a:t>Avaritia</a:t>
            </a:r>
            <a:r>
              <a:rPr lang="en-US" sz="1200" dirty="0">
                <a:latin typeface="Times New Roman" panose="02020603050405020304" pitchFamily="18" charset="0"/>
                <a:cs typeface="Times New Roman" panose="02020603050405020304" pitchFamily="18" charset="0"/>
              </a:rPr>
              <a:t>) from The Seven Deadly Sins,”1558,  Metropolitan Museum of Art. </a:t>
            </a:r>
            <a:r>
              <a:rPr lang="en-US" sz="1200" dirty="0">
                <a:latin typeface="Times New Roman" panose="02020603050405020304" pitchFamily="18" charset="0"/>
                <a:cs typeface="Times New Roman" panose="02020603050405020304" pitchFamily="18" charset="0"/>
                <a:hlinkClick r:id="rId9"/>
              </a:rPr>
              <a:t>https://www.metmuseum.org/art/collection/search/383074</a:t>
            </a:r>
            <a:endParaRPr lang="en-US" sz="1200" dirty="0">
              <a:latin typeface="Times New Roman" panose="02020603050405020304" pitchFamily="18" charset="0"/>
              <a:cs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8: Ford </a:t>
            </a:r>
            <a:r>
              <a:rPr lang="en-US" sz="1200" dirty="0" err="1">
                <a:latin typeface="Times New Roman" panose="02020603050405020304" pitchFamily="18" charset="0"/>
                <a:cs typeface="Times New Roman" panose="02020603050405020304" pitchFamily="18" charset="0"/>
              </a:rPr>
              <a:t>Madox</a:t>
            </a:r>
            <a:r>
              <a:rPr lang="en-US" sz="1200" dirty="0">
                <a:latin typeface="Times New Roman" panose="02020603050405020304" pitchFamily="18" charset="0"/>
                <a:cs typeface="Times New Roman" panose="02020603050405020304" pitchFamily="18" charset="0"/>
              </a:rPr>
              <a:t> Brown, “Chaucer at the court of Edward III,” 1851, Tate. </a:t>
            </a:r>
            <a:r>
              <a:rPr lang="en-US" sz="1200" dirty="0">
                <a:latin typeface="Times New Roman" panose="02020603050405020304" pitchFamily="18" charset="0"/>
                <a:cs typeface="Times New Roman" panose="02020603050405020304" pitchFamily="18" charset="0"/>
                <a:hlinkClick r:id="rId10"/>
              </a:rPr>
              <a:t>https://www.tate.org.uk/art/artworks/brown-chaucer-at-the-court-of-edward-iii-n02063</a:t>
            </a:r>
            <a:endParaRPr lang="en-US" sz="1200" dirty="0">
              <a:latin typeface="Times New Roman" panose="02020603050405020304" pitchFamily="18" charset="0"/>
              <a:cs typeface="Times New Roman" panose="02020603050405020304" pitchFamily="18" charset="0"/>
            </a:endParaRPr>
          </a:p>
          <a:p>
            <a:pPr marL="236538" indent="-236538">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Fig 9: Cover photo, part of “The moneychanger and wife,” </a:t>
            </a:r>
            <a:r>
              <a:rPr lang="en-US" sz="1200" i="1" dirty="0">
                <a:latin typeface="Times New Roman" panose="02020603050405020304" pitchFamily="18" charset="0"/>
                <a:cs typeface="Times New Roman" panose="02020603050405020304" pitchFamily="18" charset="0"/>
              </a:rPr>
              <a:t>The History of Money, </a:t>
            </a:r>
            <a:r>
              <a:rPr lang="en-US" sz="1200" dirty="0">
                <a:latin typeface="Times New Roman" panose="02020603050405020304" pitchFamily="18" charset="0"/>
                <a:cs typeface="Times New Roman" panose="02020603050405020304" pitchFamily="18" charset="0"/>
              </a:rPr>
              <a:t>1997, NY: Three Rivers Publishing. (Author photo of book).</a:t>
            </a:r>
          </a:p>
          <a:p>
            <a:pPr marL="236538" indent="-236538">
              <a:buFont typeface="Courier New" panose="02070309020205020404" pitchFamily="49" charset="0"/>
              <a:buChar char="o"/>
            </a:pPr>
            <a:endParaRPr lang="en-US" sz="1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93EFFE7E-74B6-F4F6-220D-D79BC1C75D84}"/>
              </a:ext>
            </a:extLst>
          </p:cNvPr>
          <p:cNvSpPr>
            <a:spLocks noGrp="1"/>
          </p:cNvSpPr>
          <p:nvPr>
            <p:ph type="title"/>
          </p:nvPr>
        </p:nvSpPr>
        <p:spPr/>
        <p:txBody>
          <a:bodyPr>
            <a:normAutofit fontScale="90000"/>
          </a:bodyPr>
          <a:lstStyle/>
          <a:p>
            <a:r>
              <a:rPr lang="en-US" dirty="0"/>
              <a:t>Picture Credits</a:t>
            </a:r>
          </a:p>
        </p:txBody>
      </p:sp>
    </p:spTree>
    <p:extLst>
      <p:ext uri="{BB962C8B-B14F-4D97-AF65-F5344CB8AC3E}">
        <p14:creationId xmlns:p14="http://schemas.microsoft.com/office/powerpoint/2010/main" val="133613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02C22A-12C2-A4A2-5D19-EA0790B014EA}"/>
              </a:ext>
            </a:extLst>
          </p:cNvPr>
          <p:cNvSpPr/>
          <p:nvPr/>
        </p:nvSpPr>
        <p:spPr>
          <a:xfrm>
            <a:off x="1327355" y="1489586"/>
            <a:ext cx="6489290" cy="2246769"/>
          </a:xfrm>
          <a:prstGeom prst="rect">
            <a:avLst/>
          </a:prstGeom>
          <a:noFill/>
        </p:spPr>
        <p:txBody>
          <a:bodyPr wrap="square" lIns="91440" tIns="45720" rIns="91440" bIns="45720">
            <a:spAutoFit/>
          </a:bodyPr>
          <a:lstStyle/>
          <a:p>
            <a:pPr algn="ctr"/>
            <a:r>
              <a:rPr lang="en-US" sz="4400" b="1" cap="none" spc="0" dirty="0">
                <a:ln w="12700">
                  <a:solidFill>
                    <a:schemeClr val="accent1"/>
                  </a:solidFill>
                  <a:prstDash val="solid"/>
                </a:ln>
                <a:solidFill>
                  <a:srgbClr val="FFC000"/>
                </a:solidFill>
                <a:effectLst>
                  <a:outerShdw dist="38100" dir="2640000" algn="bl" rotWithShape="0">
                    <a:schemeClr val="accent1"/>
                  </a:outerShdw>
                </a:effectLst>
              </a:rPr>
              <a:t>Kajmeister.com</a:t>
            </a:r>
          </a:p>
          <a:p>
            <a:pPr algn="ctr"/>
            <a:r>
              <a:rPr lang="en-US" sz="9600" b="1" cap="none" spc="0" dirty="0">
                <a:ln w="12700">
                  <a:solidFill>
                    <a:schemeClr val="accent1"/>
                  </a:solidFill>
                  <a:prstDash val="solid"/>
                </a:ln>
                <a:solidFill>
                  <a:srgbClr val="FFC000"/>
                </a:solidFill>
                <a:effectLst>
                  <a:outerShdw dist="38100" dir="2640000" algn="bl" rotWithShape="0">
                    <a:schemeClr val="accent1"/>
                  </a:outerShdw>
                </a:effectLst>
              </a:rPr>
              <a:t>15K</a:t>
            </a:r>
          </a:p>
        </p:txBody>
      </p:sp>
      <p:sp>
        <p:nvSpPr>
          <p:cNvPr id="7" name="Rectangle 6">
            <a:extLst>
              <a:ext uri="{FF2B5EF4-FFF2-40B4-BE49-F238E27FC236}">
                <a16:creationId xmlns:a16="http://schemas.microsoft.com/office/drawing/2014/main" id="{2683814A-C745-D1F5-0B2D-556C48A93DA2}"/>
              </a:ext>
            </a:extLst>
          </p:cNvPr>
          <p:cNvSpPr/>
          <p:nvPr/>
        </p:nvSpPr>
        <p:spPr>
          <a:xfrm>
            <a:off x="2983346" y="4681057"/>
            <a:ext cx="347229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dirty="0">
                <a:ln w="0"/>
                <a:solidFill>
                  <a:schemeClr val="accent1"/>
                </a:solidFill>
                <a:effectLst>
                  <a:outerShdw blurRad="38100" dist="25400" dir="5400000" algn="ctr" rotWithShape="0">
                    <a:srgbClr val="6E747A">
                      <a:alpha val="43000"/>
                    </a:srgbClr>
                  </a:outerShdw>
                </a:effectLst>
              </a:rPr>
              <a:t>Thank you!</a:t>
            </a:r>
          </a:p>
        </p:txBody>
      </p:sp>
      <p:sp>
        <p:nvSpPr>
          <p:cNvPr id="2" name="TextBox 1">
            <a:extLst>
              <a:ext uri="{FF2B5EF4-FFF2-40B4-BE49-F238E27FC236}">
                <a16:creationId xmlns:a16="http://schemas.microsoft.com/office/drawing/2014/main" id="{6A7F3EFA-A1D5-63CD-042F-479F6237F7C2}"/>
              </a:ext>
            </a:extLst>
          </p:cNvPr>
          <p:cNvSpPr txBox="1"/>
          <p:nvPr/>
        </p:nvSpPr>
        <p:spPr>
          <a:xfrm>
            <a:off x="870155" y="471948"/>
            <a:ext cx="7285703" cy="830997"/>
          </a:xfrm>
          <a:prstGeom prst="rect">
            <a:avLst/>
          </a:prstGeom>
          <a:noFill/>
        </p:spPr>
        <p:txBody>
          <a:bodyPr wrap="square" rtlCol="0">
            <a:spAutoFit/>
          </a:bodyPr>
          <a:lstStyle/>
          <a:p>
            <a:pPr algn="ctr"/>
            <a:r>
              <a:rPr lang="en-US" sz="2400" dirty="0"/>
              <a:t>Copies of this presentation and more information can be found  on:</a:t>
            </a:r>
          </a:p>
        </p:txBody>
      </p:sp>
    </p:spTree>
    <p:extLst>
      <p:ext uri="{BB962C8B-B14F-4D97-AF65-F5344CB8AC3E}">
        <p14:creationId xmlns:p14="http://schemas.microsoft.com/office/powerpoint/2010/main" val="239427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B61DF-C13E-4614-9410-8F212917D728}"/>
              </a:ext>
            </a:extLst>
          </p:cNvPr>
          <p:cNvSpPr>
            <a:spLocks noGrp="1"/>
          </p:cNvSpPr>
          <p:nvPr>
            <p:ph type="ctrTitle"/>
          </p:nvPr>
        </p:nvSpPr>
        <p:spPr>
          <a:xfrm>
            <a:off x="3915696" y="965200"/>
            <a:ext cx="4499251" cy="4927600"/>
          </a:xfrm>
        </p:spPr>
        <p:txBody>
          <a:bodyPr anchor="ctr">
            <a:normAutofit/>
          </a:bodyPr>
          <a:lstStyle/>
          <a:p>
            <a:pPr algn="ctr"/>
            <a:r>
              <a:rPr lang="en-US" sz="3800" dirty="0">
                <a:solidFill>
                  <a:schemeClr val="tx2"/>
                </a:solidFill>
                <a:latin typeface="+mn-lt"/>
              </a:rPr>
              <a:t>Nevertheless, She Persisted </a:t>
            </a:r>
            <a:br>
              <a:rPr lang="en-US" sz="3800" dirty="0">
                <a:solidFill>
                  <a:schemeClr val="tx2"/>
                </a:solidFill>
                <a:latin typeface="+mn-lt"/>
              </a:rPr>
            </a:br>
            <a:r>
              <a:rPr lang="en-US" sz="3800" dirty="0">
                <a:solidFill>
                  <a:schemeClr val="tx2"/>
                </a:solidFill>
                <a:latin typeface="+mn-lt"/>
              </a:rPr>
              <a:t>or </a:t>
            </a:r>
            <a:br>
              <a:rPr lang="en-US" sz="3800" dirty="0">
                <a:solidFill>
                  <a:schemeClr val="tx2"/>
                </a:solidFill>
                <a:latin typeface="+mn-lt"/>
              </a:rPr>
            </a:br>
            <a:r>
              <a:rPr lang="en-US" sz="3800" i="1" dirty="0">
                <a:solidFill>
                  <a:schemeClr val="tx2"/>
                </a:solidFill>
                <a:latin typeface="+mn-lt"/>
              </a:rPr>
              <a:t>Look! There’s Proof!</a:t>
            </a:r>
            <a:br>
              <a:rPr lang="en-US" sz="3800" dirty="0">
                <a:solidFill>
                  <a:schemeClr val="tx2"/>
                </a:solidFill>
                <a:latin typeface="+mn-lt"/>
              </a:rPr>
            </a:br>
            <a:br>
              <a:rPr lang="en-US" sz="3800" dirty="0">
                <a:solidFill>
                  <a:schemeClr val="tx2"/>
                </a:solidFill>
                <a:latin typeface="+mn-lt"/>
              </a:rPr>
            </a:br>
            <a:br>
              <a:rPr lang="en-US" sz="3800" dirty="0">
                <a:solidFill>
                  <a:schemeClr val="tx2"/>
                </a:solidFill>
                <a:latin typeface="+mn-lt"/>
              </a:rPr>
            </a:br>
            <a:br>
              <a:rPr lang="en-US" sz="3800" dirty="0">
                <a:solidFill>
                  <a:schemeClr val="tx2"/>
                </a:solidFill>
                <a:latin typeface="+mn-lt"/>
              </a:rPr>
            </a:br>
            <a:r>
              <a:rPr lang="en-US" sz="3800" dirty="0">
                <a:solidFill>
                  <a:schemeClr val="tx2"/>
                </a:solidFill>
                <a:latin typeface="+mn-lt"/>
              </a:rPr>
              <a:t>Medieval Women &amp; Wealth</a:t>
            </a:r>
            <a:endParaRPr lang="en-US" sz="3800" dirty="0">
              <a:solidFill>
                <a:schemeClr val="tx2"/>
              </a:solidFill>
            </a:endParaRPr>
          </a:p>
        </p:txBody>
      </p:sp>
      <p:sp>
        <p:nvSpPr>
          <p:cNvPr id="34" name="Rectangle 33">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clothing, painting, human face, person&#10;&#10;Description automatically generated">
            <a:extLst>
              <a:ext uri="{FF2B5EF4-FFF2-40B4-BE49-F238E27FC236}">
                <a16:creationId xmlns:a16="http://schemas.microsoft.com/office/drawing/2014/main" id="{71B70D07-7E03-9625-012A-90703B18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39" y="1297038"/>
            <a:ext cx="2857341" cy="3879645"/>
          </a:xfrm>
          <a:prstGeom prst="rect">
            <a:avLst/>
          </a:prstGeom>
        </p:spPr>
      </p:pic>
      <p:sp>
        <p:nvSpPr>
          <p:cNvPr id="5" name="TextBox 4">
            <a:extLst>
              <a:ext uri="{FF2B5EF4-FFF2-40B4-BE49-F238E27FC236}">
                <a16:creationId xmlns:a16="http://schemas.microsoft.com/office/drawing/2014/main" id="{15445777-9BFC-5414-FE82-BAF6E11EF497}"/>
              </a:ext>
            </a:extLst>
          </p:cNvPr>
          <p:cNvSpPr txBox="1"/>
          <p:nvPr/>
        </p:nvSpPr>
        <p:spPr>
          <a:xfrm>
            <a:off x="545690" y="5892800"/>
            <a:ext cx="2463720" cy="369332"/>
          </a:xfrm>
          <a:prstGeom prst="rect">
            <a:avLst/>
          </a:prstGeom>
          <a:noFill/>
        </p:spPr>
        <p:txBody>
          <a:bodyPr wrap="square" rtlCol="0">
            <a:spAutoFit/>
          </a:bodyPr>
          <a:lstStyle/>
          <a:p>
            <a:r>
              <a:rPr lang="en-US" dirty="0">
                <a:solidFill>
                  <a:schemeClr val="bg1"/>
                </a:solidFill>
              </a:rPr>
              <a:t>Maria Kaj, MA Hist ‘23</a:t>
            </a:r>
          </a:p>
        </p:txBody>
      </p:sp>
    </p:spTree>
    <p:extLst>
      <p:ext uri="{BB962C8B-B14F-4D97-AF65-F5344CB8AC3E}">
        <p14:creationId xmlns:p14="http://schemas.microsoft.com/office/powerpoint/2010/main" val="158203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8D88AE-A0C4-4879-A2D9-1F40EF0914C6}"/>
              </a:ext>
            </a:extLst>
          </p:cNvPr>
          <p:cNvPicPr>
            <a:picLocks noChangeAspect="1"/>
          </p:cNvPicPr>
          <p:nvPr/>
        </p:nvPicPr>
        <p:blipFill>
          <a:blip r:embed="rId3"/>
          <a:stretch>
            <a:fillRect/>
          </a:stretch>
        </p:blipFill>
        <p:spPr>
          <a:xfrm>
            <a:off x="625190" y="860367"/>
            <a:ext cx="3458706" cy="3254433"/>
          </a:xfrm>
          <a:prstGeom prst="rect">
            <a:avLst/>
          </a:prstGeom>
        </p:spPr>
      </p:pic>
      <p:sp>
        <p:nvSpPr>
          <p:cNvPr id="13" name="TextBox 12">
            <a:extLst>
              <a:ext uri="{FF2B5EF4-FFF2-40B4-BE49-F238E27FC236}">
                <a16:creationId xmlns:a16="http://schemas.microsoft.com/office/drawing/2014/main" id="{6B815476-6436-F477-7E4B-479360010A66}"/>
              </a:ext>
            </a:extLst>
          </p:cNvPr>
          <p:cNvSpPr txBox="1"/>
          <p:nvPr/>
        </p:nvSpPr>
        <p:spPr>
          <a:xfrm>
            <a:off x="770604" y="4487702"/>
            <a:ext cx="3167877" cy="923330"/>
          </a:xfrm>
          <a:prstGeom prst="rect">
            <a:avLst/>
          </a:prstGeom>
          <a:noFill/>
        </p:spPr>
        <p:txBody>
          <a:bodyPr wrap="square">
            <a:spAutoFit/>
          </a:bodyPr>
          <a:lstStyle/>
          <a:p>
            <a:r>
              <a:rPr lang="en-US" sz="1800" b="0" i="0" u="none" strike="noStrike" baseline="0" dirty="0">
                <a:latin typeface="Times New Roman" panose="02020603050405020304" pitchFamily="18" charset="0"/>
              </a:rPr>
              <a:t>“The moneychanger and his wife,”  Quentin </a:t>
            </a:r>
            <a:r>
              <a:rPr lang="en-US" sz="1800" b="0" i="0" u="none" strike="noStrike" baseline="0" dirty="0" err="1">
                <a:latin typeface="Times New Roman" panose="02020603050405020304" pitchFamily="18" charset="0"/>
              </a:rPr>
              <a:t>Metsys</a:t>
            </a:r>
            <a:r>
              <a:rPr lang="en-US" sz="1800" b="0" i="0" u="none" strike="noStrike" baseline="0" dirty="0">
                <a:latin typeface="Times New Roman" panose="02020603050405020304" pitchFamily="18" charset="0"/>
              </a:rPr>
              <a:t>, 1514 (The Louvre)</a:t>
            </a:r>
            <a:endParaRPr lang="en-US" dirty="0"/>
          </a:p>
        </p:txBody>
      </p:sp>
      <p:pic>
        <p:nvPicPr>
          <p:cNvPr id="2" name="Picture 1">
            <a:extLst>
              <a:ext uri="{FF2B5EF4-FFF2-40B4-BE49-F238E27FC236}">
                <a16:creationId xmlns:a16="http://schemas.microsoft.com/office/drawing/2014/main" id="{5131934A-83A1-1709-518A-1B207DB78BDC}"/>
              </a:ext>
            </a:extLst>
          </p:cNvPr>
          <p:cNvPicPr>
            <a:picLocks noChangeAspect="1"/>
          </p:cNvPicPr>
          <p:nvPr/>
        </p:nvPicPr>
        <p:blipFill>
          <a:blip r:embed="rId4"/>
          <a:stretch>
            <a:fillRect/>
          </a:stretch>
        </p:blipFill>
        <p:spPr>
          <a:xfrm>
            <a:off x="4809067" y="1123636"/>
            <a:ext cx="3910518" cy="2991164"/>
          </a:xfrm>
          <a:prstGeom prst="rect">
            <a:avLst/>
          </a:prstGeom>
        </p:spPr>
      </p:pic>
      <p:sp>
        <p:nvSpPr>
          <p:cNvPr id="4" name="TextBox 3">
            <a:extLst>
              <a:ext uri="{FF2B5EF4-FFF2-40B4-BE49-F238E27FC236}">
                <a16:creationId xmlns:a16="http://schemas.microsoft.com/office/drawing/2014/main" id="{8579B788-6EC3-1B50-24EF-A8078A994CDC}"/>
              </a:ext>
            </a:extLst>
          </p:cNvPr>
          <p:cNvSpPr txBox="1"/>
          <p:nvPr/>
        </p:nvSpPr>
        <p:spPr>
          <a:xfrm>
            <a:off x="4478326" y="4487702"/>
            <a:ext cx="4572000" cy="923330"/>
          </a:xfrm>
          <a:prstGeom prst="rect">
            <a:avLst/>
          </a:prstGeom>
          <a:noFill/>
        </p:spPr>
        <p:txBody>
          <a:bodyPr wrap="square">
            <a:spAutoFit/>
          </a:bodyPr>
          <a:lstStyle/>
          <a:p>
            <a:r>
              <a:rPr lang="en-US" sz="1800" b="0" i="1" u="none" strike="noStrike" baseline="0" dirty="0">
                <a:latin typeface="Times New Roman" panose="02020603050405020304" pitchFamily="18" charset="0"/>
              </a:rPr>
              <a:t>“The Moneychanger and his Wife</a:t>
            </a:r>
            <a:r>
              <a:rPr lang="en-US" sz="1800" b="0" i="0" u="none" strike="noStrike" baseline="0" dirty="0">
                <a:latin typeface="Times New Roman" panose="02020603050405020304" pitchFamily="18" charset="0"/>
              </a:rPr>
              <a:t>,” Marinus van </a:t>
            </a:r>
            <a:r>
              <a:rPr lang="en-US" sz="1800" b="0" i="0" u="none" strike="noStrike" baseline="0" dirty="0" err="1">
                <a:latin typeface="Times New Roman" panose="02020603050405020304" pitchFamily="18" charset="0"/>
              </a:rPr>
              <a:t>Reymerswaele</a:t>
            </a:r>
            <a:r>
              <a:rPr lang="en-US" sz="1800" b="0" i="0" u="none" strike="noStrike" baseline="0" dirty="0">
                <a:latin typeface="Times New Roman" panose="02020603050405020304" pitchFamily="18" charset="0"/>
              </a:rPr>
              <a:t>, 1538 (</a:t>
            </a:r>
            <a:r>
              <a:rPr lang="en-US" sz="1800" b="0" i="0" u="none" strike="noStrike" baseline="0" dirty="0" err="1">
                <a:latin typeface="Times New Roman" panose="02020603050405020304" pitchFamily="18" charset="0"/>
              </a:rPr>
              <a:t>Musée</a:t>
            </a:r>
            <a:r>
              <a:rPr lang="en-US" sz="1800" b="0" i="0" u="none" strike="noStrike" baseline="0" dirty="0">
                <a:latin typeface="Times New Roman" panose="02020603050405020304" pitchFamily="18" charset="0"/>
              </a:rPr>
              <a:t> des Beaux-Arts de Nantes) </a:t>
            </a:r>
            <a:endParaRPr lang="en-US" dirty="0"/>
          </a:p>
        </p:txBody>
      </p:sp>
    </p:spTree>
    <p:extLst>
      <p:ext uri="{BB962C8B-B14F-4D97-AF65-F5344CB8AC3E}">
        <p14:creationId xmlns:p14="http://schemas.microsoft.com/office/powerpoint/2010/main" val="23801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6" name="Content Placeholder 15">
            <a:extLst>
              <a:ext uri="{FF2B5EF4-FFF2-40B4-BE49-F238E27FC236}">
                <a16:creationId xmlns:a16="http://schemas.microsoft.com/office/drawing/2014/main" id="{8BB103F1-3404-4E59-9AE4-4E425A294BC5}"/>
              </a:ext>
            </a:extLst>
          </p:cNvPr>
          <p:cNvSpPr>
            <a:spLocks noGrp="1"/>
          </p:cNvSpPr>
          <p:nvPr>
            <p:ph idx="1"/>
          </p:nvPr>
        </p:nvSpPr>
        <p:spPr>
          <a:xfrm>
            <a:off x="822959" y="1459150"/>
            <a:ext cx="7543801" cy="4409944"/>
          </a:xfrm>
        </p:spPr>
        <p:txBody>
          <a:bodyPr>
            <a:normAutofit/>
          </a:bodyPr>
          <a:lstStyle/>
          <a:p>
            <a:pPr>
              <a:buFont typeface="Wingdings" panose="05000000000000000000" pitchFamily="2" charset="2"/>
              <a:buChar char="Ø"/>
            </a:pPr>
            <a:r>
              <a:rPr lang="en-US" sz="2400" dirty="0">
                <a:solidFill>
                  <a:schemeClr val="tx1"/>
                </a:solidFill>
              </a:rPr>
              <a:t>What were the barriers that medieval women faced in handling financial affairs?</a:t>
            </a:r>
          </a:p>
          <a:p>
            <a:pPr>
              <a:buFont typeface="Wingdings" panose="05000000000000000000" pitchFamily="2" charset="2"/>
              <a:buChar char="Ø"/>
            </a:pPr>
            <a:r>
              <a:rPr lang="en-US" sz="2400" dirty="0">
                <a:solidFill>
                  <a:schemeClr val="tx1"/>
                </a:solidFill>
              </a:rPr>
              <a:t>How did medieval women overcome barriers in order to manage financial affairs?</a:t>
            </a:r>
          </a:p>
          <a:p>
            <a:pPr>
              <a:buFont typeface="Wingdings" panose="05000000000000000000" pitchFamily="2" charset="2"/>
              <a:buChar char="Ø"/>
            </a:pPr>
            <a:r>
              <a:rPr lang="en-US" sz="2400" dirty="0">
                <a:solidFill>
                  <a:schemeClr val="tx1"/>
                </a:solidFill>
              </a:rPr>
              <a:t>Royals? Marital Status? What kind of evidence?</a:t>
            </a:r>
          </a:p>
          <a:p>
            <a:pPr marL="0" indent="0">
              <a:buNone/>
            </a:pPr>
            <a:r>
              <a:rPr lang="en-US" sz="2400" dirty="0">
                <a:solidFill>
                  <a:schemeClr val="tx1"/>
                </a:solidFill>
              </a:rPr>
              <a:t>SCOPE: Northern Europe, 1200-1500</a:t>
            </a:r>
            <a:br>
              <a:rPr lang="en-US" sz="2400" dirty="0">
                <a:solidFill>
                  <a:schemeClr val="tx1"/>
                </a:solidFill>
              </a:rPr>
            </a:br>
            <a:br>
              <a:rPr lang="en-US" sz="2400" dirty="0">
                <a:solidFill>
                  <a:schemeClr val="tx1"/>
                </a:solidFill>
              </a:rPr>
            </a:br>
            <a:endParaRPr lang="en-US" sz="2400" dirty="0">
              <a:solidFill>
                <a:schemeClr val="tx1"/>
              </a:solidFill>
            </a:endParaRPr>
          </a:p>
        </p:txBody>
      </p:sp>
      <p:sp>
        <p:nvSpPr>
          <p:cNvPr id="13" name="Title 12">
            <a:extLst>
              <a:ext uri="{FF2B5EF4-FFF2-40B4-BE49-F238E27FC236}">
                <a16:creationId xmlns:a16="http://schemas.microsoft.com/office/drawing/2014/main" id="{909E0890-670F-46C3-A879-527DC4773FEF}"/>
              </a:ext>
            </a:extLst>
          </p:cNvPr>
          <p:cNvSpPr>
            <a:spLocks noGrp="1"/>
          </p:cNvSpPr>
          <p:nvPr>
            <p:ph type="title"/>
          </p:nvPr>
        </p:nvSpPr>
        <p:spPr/>
        <p:txBody>
          <a:bodyPr>
            <a:normAutofit fontScale="90000"/>
          </a:bodyPr>
          <a:lstStyle/>
          <a:p>
            <a:r>
              <a:rPr lang="en-US" dirty="0"/>
              <a:t>Key Questions</a:t>
            </a:r>
          </a:p>
        </p:txBody>
      </p:sp>
      <p:sp>
        <p:nvSpPr>
          <p:cNvPr id="9" name="Google Shape;79;p15">
            <a:extLst>
              <a:ext uri="{FF2B5EF4-FFF2-40B4-BE49-F238E27FC236}">
                <a16:creationId xmlns:a16="http://schemas.microsoft.com/office/drawing/2014/main" id="{06BB0202-6C91-4E88-A720-BBF1181FF311}"/>
              </a:ext>
            </a:extLst>
          </p:cNvPr>
          <p:cNvSpPr/>
          <p:nvPr/>
        </p:nvSpPr>
        <p:spPr>
          <a:xfrm>
            <a:off x="385354" y="5294297"/>
            <a:ext cx="1835332" cy="751069"/>
          </a:xfrm>
          <a:prstGeom prst="homePlate">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Questions</a:t>
            </a:r>
            <a:br>
              <a:rPr lang="en" b="1" dirty="0"/>
            </a:br>
            <a:r>
              <a:rPr lang="en" b="1" dirty="0"/>
              <a:t>Historiography</a:t>
            </a:r>
            <a:endParaRPr b="1" dirty="0"/>
          </a:p>
        </p:txBody>
      </p:sp>
      <p:sp>
        <p:nvSpPr>
          <p:cNvPr id="10" name="Google Shape;80;p15">
            <a:extLst>
              <a:ext uri="{FF2B5EF4-FFF2-40B4-BE49-F238E27FC236}">
                <a16:creationId xmlns:a16="http://schemas.microsoft.com/office/drawing/2014/main" id="{24F481BC-29DA-4AA4-B92B-A85BA8EA0728}"/>
              </a:ext>
            </a:extLst>
          </p:cNvPr>
          <p:cNvSpPr/>
          <p:nvPr/>
        </p:nvSpPr>
        <p:spPr>
          <a:xfrm>
            <a:off x="1988813"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Primo-</a:t>
            </a:r>
            <a:br>
              <a:rPr lang="en" b="1" dirty="0"/>
            </a:br>
            <a:r>
              <a:rPr lang="en" b="1" dirty="0"/>
              <a:t>geniture</a:t>
            </a:r>
            <a:endParaRPr b="1" dirty="0"/>
          </a:p>
        </p:txBody>
      </p:sp>
      <p:sp>
        <p:nvSpPr>
          <p:cNvPr id="12" name="Google Shape;82;p15">
            <a:extLst>
              <a:ext uri="{FF2B5EF4-FFF2-40B4-BE49-F238E27FC236}">
                <a16:creationId xmlns:a16="http://schemas.microsoft.com/office/drawing/2014/main" id="{97562573-D8DD-4217-8863-57B7DFB41EB4}"/>
              </a:ext>
            </a:extLst>
          </p:cNvPr>
          <p:cNvSpPr/>
          <p:nvPr/>
        </p:nvSpPr>
        <p:spPr>
          <a:xfrm>
            <a:off x="6531430" y="5294297"/>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Visibility</a:t>
            </a:r>
            <a:endParaRPr b="1" dirty="0"/>
          </a:p>
        </p:txBody>
      </p:sp>
      <p:sp>
        <p:nvSpPr>
          <p:cNvPr id="5" name="Google Shape;80;p15">
            <a:extLst>
              <a:ext uri="{FF2B5EF4-FFF2-40B4-BE49-F238E27FC236}">
                <a16:creationId xmlns:a16="http://schemas.microsoft.com/office/drawing/2014/main" id="{559CA795-DB0F-773B-82D4-86486F70994F}"/>
              </a:ext>
            </a:extLst>
          </p:cNvPr>
          <p:cNvSpPr/>
          <p:nvPr/>
        </p:nvSpPr>
        <p:spPr>
          <a:xfrm>
            <a:off x="3503018"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Feme covert</a:t>
            </a:r>
            <a:endParaRPr b="1" dirty="0"/>
          </a:p>
        </p:txBody>
      </p:sp>
      <p:sp>
        <p:nvSpPr>
          <p:cNvPr id="6" name="Google Shape;80;p15">
            <a:extLst>
              <a:ext uri="{FF2B5EF4-FFF2-40B4-BE49-F238E27FC236}">
                <a16:creationId xmlns:a16="http://schemas.microsoft.com/office/drawing/2014/main" id="{4458C519-DD62-51F9-3A26-8D9A090CD727}"/>
              </a:ext>
            </a:extLst>
          </p:cNvPr>
          <p:cNvSpPr/>
          <p:nvPr/>
        </p:nvSpPr>
        <p:spPr>
          <a:xfrm>
            <a:off x="5017223"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Avarice</a:t>
            </a:r>
            <a:endParaRPr b="1" dirty="0"/>
          </a:p>
        </p:txBody>
      </p:sp>
    </p:spTree>
    <p:extLst>
      <p:ext uri="{BB962C8B-B14F-4D97-AF65-F5344CB8AC3E}">
        <p14:creationId xmlns:p14="http://schemas.microsoft.com/office/powerpoint/2010/main" val="8249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P spid="12"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dirty="0">
                <a:solidFill>
                  <a:schemeClr val="tx1"/>
                </a:solidFill>
              </a:rPr>
              <a:t>Historians</a:t>
            </a:r>
            <a:r>
              <a:rPr lang="en-US" i="1" dirty="0">
                <a:solidFill>
                  <a:schemeClr val="tx1"/>
                </a:solidFill>
              </a:rPr>
              <a:t> </a:t>
            </a:r>
            <a:r>
              <a:rPr lang="en-US" dirty="0">
                <a:solidFill>
                  <a:schemeClr val="tx1"/>
                </a:solidFill>
              </a:rPr>
              <a:t>Say</a:t>
            </a:r>
            <a:r>
              <a:rPr lang="en-US" i="1" dirty="0">
                <a:solidFill>
                  <a:schemeClr val="tx1"/>
                </a:solidFill>
              </a:rPr>
              <a:t>…</a:t>
            </a:r>
          </a:p>
        </p:txBody>
      </p:sp>
      <p:sp>
        <p:nvSpPr>
          <p:cNvPr id="6" name="TextBox 5">
            <a:extLst>
              <a:ext uri="{FF2B5EF4-FFF2-40B4-BE49-F238E27FC236}">
                <a16:creationId xmlns:a16="http://schemas.microsoft.com/office/drawing/2014/main" id="{499CDC71-5C96-A727-3197-DF37F73E9C41}"/>
              </a:ext>
            </a:extLst>
          </p:cNvPr>
          <p:cNvSpPr txBox="1"/>
          <p:nvPr/>
        </p:nvSpPr>
        <p:spPr>
          <a:xfrm>
            <a:off x="5026250" y="1288441"/>
            <a:ext cx="3703320" cy="2462213"/>
          </a:xfrm>
          <a:prstGeom prst="rect">
            <a:avLst/>
          </a:prstGeom>
          <a:noFill/>
        </p:spPr>
        <p:txBody>
          <a:bodyPr wrap="square" rtlCol="0">
            <a:spAutoFit/>
          </a:bodyPr>
          <a:lstStyle/>
          <a:p>
            <a:pPr algn="l"/>
            <a:r>
              <a:rPr lang="en-US" sz="2200" b="0" i="1" u="none" strike="noStrike" baseline="0" dirty="0">
                <a:latin typeface="Times New Roman" panose="02020603050405020304" pitchFamily="18" charset="0"/>
              </a:rPr>
              <a:t>“Very little evidence has survived on credit transactions in the so-called the ‘Dark Ages’ … complex credit instruments were too sophisticated until the Renaissance…” (Jordan)</a:t>
            </a:r>
            <a:endParaRPr lang="en-US" sz="2200" i="1" dirty="0"/>
          </a:p>
        </p:txBody>
      </p:sp>
      <p:sp>
        <p:nvSpPr>
          <p:cNvPr id="10" name="Content Placeholder 9">
            <a:extLst>
              <a:ext uri="{FF2B5EF4-FFF2-40B4-BE49-F238E27FC236}">
                <a16:creationId xmlns:a16="http://schemas.microsoft.com/office/drawing/2014/main" id="{8F8186A8-A32A-CAD2-8700-E3A01DEB271C}"/>
              </a:ext>
            </a:extLst>
          </p:cNvPr>
          <p:cNvSpPr>
            <a:spLocks noGrp="1"/>
          </p:cNvSpPr>
          <p:nvPr>
            <p:ph sz="half" idx="2"/>
          </p:nvPr>
        </p:nvSpPr>
        <p:spPr>
          <a:xfrm>
            <a:off x="589935" y="3856605"/>
            <a:ext cx="8139635" cy="1271996"/>
          </a:xfrm>
          <a:ln w="38100">
            <a:solidFill>
              <a:schemeClr val="accent2"/>
            </a:solidFill>
          </a:ln>
        </p:spPr>
        <p:txBody>
          <a:bodyPr numCol="2">
            <a:noAutofit/>
          </a:bodyPr>
          <a:lstStyle/>
          <a:p>
            <a:pPr marL="230188" indent="-114300">
              <a:spcBef>
                <a:spcPts val="600"/>
              </a:spcBef>
              <a:buClr>
                <a:schemeClr val="tx1"/>
              </a:buClr>
              <a:buFont typeface="Wingdings" panose="05000000000000000000" pitchFamily="2" charset="2"/>
              <a:buChar char="§"/>
            </a:pPr>
            <a:r>
              <a:rPr lang="en-US" sz="2400" dirty="0">
                <a:latin typeface="Abadi" panose="020B0604020104020204" pitchFamily="34" charset="0"/>
              </a:rPr>
              <a:t> History had no Women</a:t>
            </a:r>
          </a:p>
          <a:p>
            <a:pPr marL="230188" indent="-114300">
              <a:spcBef>
                <a:spcPts val="600"/>
              </a:spcBef>
              <a:buClr>
                <a:schemeClr val="tx1"/>
              </a:buClr>
              <a:buFont typeface="Wingdings" panose="05000000000000000000" pitchFamily="2" charset="2"/>
              <a:buChar char="§"/>
            </a:pPr>
            <a:r>
              <a:rPr lang="en-US" sz="2400" dirty="0">
                <a:latin typeface="Abadi" panose="020B0604020104020204" pitchFamily="34" charset="0"/>
              </a:rPr>
              <a:t> Women were oppressed</a:t>
            </a:r>
          </a:p>
          <a:p>
            <a:pPr marL="230188" indent="-114300">
              <a:spcBef>
                <a:spcPts val="600"/>
              </a:spcBef>
              <a:buClr>
                <a:schemeClr val="tx1"/>
              </a:buClr>
              <a:buFont typeface="Wingdings" panose="05000000000000000000" pitchFamily="2" charset="2"/>
              <a:buChar char="§"/>
            </a:pPr>
            <a:r>
              <a:rPr lang="en-US" sz="2400" dirty="0">
                <a:latin typeface="Abadi" panose="020B0604020104020204" pitchFamily="34" charset="0"/>
              </a:rPr>
              <a:t> Let’s focus on poor Women</a:t>
            </a:r>
          </a:p>
          <a:p>
            <a:pPr marL="115888" indent="0">
              <a:spcBef>
                <a:spcPts val="600"/>
              </a:spcBef>
              <a:buClr>
                <a:schemeClr val="tx1"/>
              </a:buClr>
              <a:buNone/>
            </a:pPr>
            <a:endParaRPr lang="en-US" sz="2400" dirty="0">
              <a:latin typeface="Abadi" panose="020B0604020104020204" pitchFamily="34" charset="0"/>
            </a:endParaRPr>
          </a:p>
          <a:p>
            <a:pPr marL="230188" indent="-114300">
              <a:spcBef>
                <a:spcPts val="600"/>
              </a:spcBef>
              <a:buClr>
                <a:schemeClr val="tx1"/>
              </a:buClr>
              <a:buFont typeface="Wingdings" panose="05000000000000000000" pitchFamily="2" charset="2"/>
              <a:buChar char="§"/>
            </a:pPr>
            <a:endParaRPr lang="en-US" sz="2400" dirty="0">
              <a:latin typeface="Abadi" panose="020B0604020104020204" pitchFamily="34" charset="0"/>
            </a:endParaRPr>
          </a:p>
          <a:p>
            <a:pPr marL="230188" indent="-114300">
              <a:spcBef>
                <a:spcPts val="600"/>
              </a:spcBef>
              <a:buClr>
                <a:schemeClr val="tx1"/>
              </a:buClr>
              <a:buFont typeface="Wingdings" panose="05000000000000000000" pitchFamily="2" charset="2"/>
              <a:buChar char="§"/>
            </a:pPr>
            <a:r>
              <a:rPr lang="en-US" sz="2400" dirty="0">
                <a:latin typeface="Abadi" panose="020B0604020104020204" pitchFamily="34" charset="0"/>
              </a:rPr>
              <a:t> What is gender anyway?</a:t>
            </a:r>
          </a:p>
          <a:p>
            <a:pPr marL="230188" indent="-114300">
              <a:spcBef>
                <a:spcPts val="600"/>
              </a:spcBef>
              <a:buClr>
                <a:schemeClr val="tx1"/>
              </a:buClr>
              <a:buFont typeface="Wingdings" panose="05000000000000000000" pitchFamily="2" charset="2"/>
              <a:buChar char="§"/>
            </a:pPr>
            <a:r>
              <a:rPr lang="en-US" sz="2400" dirty="0">
                <a:latin typeface="Abadi" panose="020B0604020104020204" pitchFamily="34" charset="0"/>
              </a:rPr>
              <a:t> There’s no data on women</a:t>
            </a:r>
          </a:p>
          <a:p>
            <a:pPr marL="230188" indent="-114300">
              <a:spcBef>
                <a:spcPts val="600"/>
              </a:spcBef>
              <a:buClr>
                <a:schemeClr val="tx1"/>
              </a:buClr>
              <a:buFont typeface="Wingdings" panose="05000000000000000000" pitchFamily="2" charset="2"/>
              <a:buChar char="§"/>
            </a:pPr>
            <a:r>
              <a:rPr lang="en-US" sz="2400" dirty="0">
                <a:latin typeface="Abadi" panose="020B0604020104020204" pitchFamily="34" charset="0"/>
              </a:rPr>
              <a:t> Women DID manage wealth!</a:t>
            </a:r>
          </a:p>
          <a:p>
            <a:pPr marL="0" indent="0">
              <a:spcBef>
                <a:spcPts val="600"/>
              </a:spcBef>
              <a:buClr>
                <a:schemeClr val="tx1"/>
              </a:buClr>
              <a:buNone/>
            </a:pPr>
            <a:endParaRPr lang="en-US" sz="2800" dirty="0"/>
          </a:p>
          <a:p>
            <a:pPr marL="0" indent="0">
              <a:spcBef>
                <a:spcPts val="600"/>
              </a:spcBef>
              <a:buClr>
                <a:schemeClr val="tx1"/>
              </a:buClr>
              <a:buNone/>
            </a:pPr>
            <a:endParaRPr lang="en-US" sz="2800" dirty="0"/>
          </a:p>
        </p:txBody>
      </p:sp>
      <p:sp>
        <p:nvSpPr>
          <p:cNvPr id="11" name="TextBox 10">
            <a:extLst>
              <a:ext uri="{FF2B5EF4-FFF2-40B4-BE49-F238E27FC236}">
                <a16:creationId xmlns:a16="http://schemas.microsoft.com/office/drawing/2014/main" id="{16D0B2E7-FA83-E689-3EF5-AB1D90F9D582}"/>
              </a:ext>
            </a:extLst>
          </p:cNvPr>
          <p:cNvSpPr txBox="1"/>
          <p:nvPr/>
        </p:nvSpPr>
        <p:spPr>
          <a:xfrm>
            <a:off x="891540" y="1258696"/>
            <a:ext cx="3703320" cy="2123658"/>
          </a:xfrm>
          <a:prstGeom prst="rect">
            <a:avLst/>
          </a:prstGeom>
          <a:noFill/>
        </p:spPr>
        <p:txBody>
          <a:bodyPr wrap="square" rtlCol="0">
            <a:spAutoFit/>
          </a:bodyPr>
          <a:lstStyle/>
          <a:p>
            <a:pPr algn="l"/>
            <a:r>
              <a:rPr lang="en-US" sz="2200" b="0" i="1" u="none" strike="noStrike" baseline="0" dirty="0">
                <a:latin typeface="Times New Roman" panose="02020603050405020304" pitchFamily="18" charset="0"/>
              </a:rPr>
              <a:t>“By the close of the Middle Ages, one social axiom had become firmly established and was long to remain in force: ‘Woman’s voice is not to be heard in public’…” (Heer)</a:t>
            </a:r>
            <a:endParaRPr lang="en-US" sz="2200" i="1" dirty="0"/>
          </a:p>
        </p:txBody>
      </p:sp>
      <p:sp>
        <p:nvSpPr>
          <p:cNvPr id="12" name="TextBox 11">
            <a:extLst>
              <a:ext uri="{FF2B5EF4-FFF2-40B4-BE49-F238E27FC236}">
                <a16:creationId xmlns:a16="http://schemas.microsoft.com/office/drawing/2014/main" id="{2854DD02-7861-FC6B-502A-622A1312FBC9}"/>
              </a:ext>
            </a:extLst>
          </p:cNvPr>
          <p:cNvSpPr txBox="1"/>
          <p:nvPr/>
        </p:nvSpPr>
        <p:spPr>
          <a:xfrm>
            <a:off x="589935" y="5355030"/>
            <a:ext cx="589936" cy="369332"/>
          </a:xfrm>
          <a:prstGeom prst="rect">
            <a:avLst/>
          </a:prstGeom>
          <a:solidFill>
            <a:schemeClr val="bg1"/>
          </a:solid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BD1DA4E9-8983-B86F-C396-7532BB3DF0FD}"/>
              </a:ext>
            </a:extLst>
          </p:cNvPr>
          <p:cNvGrpSpPr/>
          <p:nvPr/>
        </p:nvGrpSpPr>
        <p:grpSpPr>
          <a:xfrm>
            <a:off x="769554" y="5417241"/>
            <a:ext cx="7987110" cy="751070"/>
            <a:chOff x="385354" y="4910097"/>
            <a:chExt cx="7987110" cy="751070"/>
          </a:xfrm>
        </p:grpSpPr>
        <p:sp>
          <p:nvSpPr>
            <p:cNvPr id="5" name="Google Shape;79;p15">
              <a:extLst>
                <a:ext uri="{FF2B5EF4-FFF2-40B4-BE49-F238E27FC236}">
                  <a16:creationId xmlns:a16="http://schemas.microsoft.com/office/drawing/2014/main" id="{ACA4F5E0-EE7D-7246-A611-D421C22EC168}"/>
                </a:ext>
              </a:extLst>
            </p:cNvPr>
            <p:cNvSpPr/>
            <p:nvPr/>
          </p:nvSpPr>
          <p:spPr>
            <a:xfrm>
              <a:off x="385354" y="4910097"/>
              <a:ext cx="1835332" cy="751069"/>
            </a:xfrm>
            <a:prstGeom prst="homePlate">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Questions</a:t>
              </a:r>
              <a:br>
                <a:rPr lang="en" b="1" dirty="0"/>
              </a:br>
              <a:r>
                <a:rPr lang="en" b="1" dirty="0"/>
                <a:t>Historiography</a:t>
              </a:r>
              <a:endParaRPr b="1" dirty="0"/>
            </a:p>
          </p:txBody>
        </p:sp>
        <p:sp>
          <p:nvSpPr>
            <p:cNvPr id="7" name="Google Shape;80;p15">
              <a:extLst>
                <a:ext uri="{FF2B5EF4-FFF2-40B4-BE49-F238E27FC236}">
                  <a16:creationId xmlns:a16="http://schemas.microsoft.com/office/drawing/2014/main" id="{7D49BFBE-D0BA-B233-2760-61514322B549}"/>
                </a:ext>
              </a:extLst>
            </p:cNvPr>
            <p:cNvSpPr/>
            <p:nvPr/>
          </p:nvSpPr>
          <p:spPr>
            <a:xfrm>
              <a:off x="1988813" y="49100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2;p15">
              <a:extLst>
                <a:ext uri="{FF2B5EF4-FFF2-40B4-BE49-F238E27FC236}">
                  <a16:creationId xmlns:a16="http://schemas.microsoft.com/office/drawing/2014/main" id="{000EA485-D873-42CF-C789-030A758C5F97}"/>
                </a:ext>
              </a:extLst>
            </p:cNvPr>
            <p:cNvSpPr/>
            <p:nvPr/>
          </p:nvSpPr>
          <p:spPr>
            <a:xfrm>
              <a:off x="6531430" y="4910097"/>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0;p15">
              <a:extLst>
                <a:ext uri="{FF2B5EF4-FFF2-40B4-BE49-F238E27FC236}">
                  <a16:creationId xmlns:a16="http://schemas.microsoft.com/office/drawing/2014/main" id="{DA3BEDD5-F19E-9669-7B13-9025AEF6C0A2}"/>
                </a:ext>
              </a:extLst>
            </p:cNvPr>
            <p:cNvSpPr/>
            <p:nvPr/>
          </p:nvSpPr>
          <p:spPr>
            <a:xfrm>
              <a:off x="3503018" y="49100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3" name="Google Shape;80;p15">
              <a:extLst>
                <a:ext uri="{FF2B5EF4-FFF2-40B4-BE49-F238E27FC236}">
                  <a16:creationId xmlns:a16="http://schemas.microsoft.com/office/drawing/2014/main" id="{ABBE2E96-5BDE-BF10-2C5E-B1E9EE63B1CE}"/>
                </a:ext>
              </a:extLst>
            </p:cNvPr>
            <p:cNvSpPr/>
            <p:nvPr/>
          </p:nvSpPr>
          <p:spPr>
            <a:xfrm>
              <a:off x="5017223" y="49100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Tree>
    <p:extLst>
      <p:ext uri="{BB962C8B-B14F-4D97-AF65-F5344CB8AC3E}">
        <p14:creationId xmlns:p14="http://schemas.microsoft.com/office/powerpoint/2010/main" val="425300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dirty="0">
                <a:solidFill>
                  <a:schemeClr val="tx1"/>
                </a:solidFill>
              </a:rPr>
              <a:t>Can’t Inherit</a:t>
            </a:r>
          </a:p>
        </p:txBody>
      </p:sp>
      <p:sp>
        <p:nvSpPr>
          <p:cNvPr id="4" name="Text Placeholder 3">
            <a:extLst>
              <a:ext uri="{FF2B5EF4-FFF2-40B4-BE49-F238E27FC236}">
                <a16:creationId xmlns:a16="http://schemas.microsoft.com/office/drawing/2014/main" id="{A20D16D0-7D3B-1489-5B88-238E7E99870E}"/>
              </a:ext>
            </a:extLst>
          </p:cNvPr>
          <p:cNvSpPr>
            <a:spLocks noGrp="1"/>
          </p:cNvSpPr>
          <p:nvPr>
            <p:ph type="body" idx="1"/>
          </p:nvPr>
        </p:nvSpPr>
        <p:spPr>
          <a:xfrm>
            <a:off x="285080" y="1126656"/>
            <a:ext cx="3703320" cy="736282"/>
          </a:xfrm>
        </p:spPr>
        <p:txBody>
          <a:bodyPr/>
          <a:lstStyle/>
          <a:p>
            <a:r>
              <a:rPr lang="en-US" b="1" dirty="0"/>
              <a:t>PRIMOGENITURE</a:t>
            </a:r>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2"/>
          </p:nvPr>
        </p:nvSpPr>
        <p:spPr>
          <a:xfrm>
            <a:off x="822959" y="1763045"/>
            <a:ext cx="3749041" cy="4058803"/>
          </a:xfrm>
        </p:spPr>
        <p:txBody>
          <a:bodyPr>
            <a:noAutofit/>
          </a:bodyPr>
          <a:lstStyle/>
          <a:p>
            <a:pPr>
              <a:buFont typeface="Wingdings" panose="05000000000000000000" pitchFamily="2" charset="2"/>
              <a:buChar char="§"/>
            </a:pPr>
            <a:r>
              <a:rPr lang="en-US" i="1" dirty="0">
                <a:solidFill>
                  <a:schemeClr val="tx1"/>
                </a:solidFill>
                <a:latin typeface="Calibri" panose="020F0502020204030204" pitchFamily="34" charset="0"/>
                <a:cs typeface="Calibri" panose="020F0502020204030204" pitchFamily="34" charset="0"/>
              </a:rPr>
              <a:t>Eldest son inherits</a:t>
            </a:r>
          </a:p>
          <a:p>
            <a:pPr>
              <a:buFont typeface="Wingdings" panose="05000000000000000000" pitchFamily="2" charset="2"/>
              <a:buChar char="§"/>
            </a:pPr>
            <a:r>
              <a:rPr lang="en-US" i="1" dirty="0">
                <a:solidFill>
                  <a:schemeClr val="tx1"/>
                </a:solidFill>
                <a:latin typeface="Calibri" panose="020F0502020204030204" pitchFamily="34" charset="0"/>
                <a:cs typeface="Calibri" panose="020F0502020204030204" pitchFamily="34" charset="0"/>
              </a:rPr>
              <a:t>Philip VI (1350) sons died w/o sons;  France tightened the rules</a:t>
            </a:r>
          </a:p>
          <a:p>
            <a:pPr>
              <a:buFont typeface="Wingdings" panose="05000000000000000000" pitchFamily="2" charset="2"/>
              <a:buChar char="§"/>
            </a:pPr>
            <a:r>
              <a:rPr lang="en-US" i="1" dirty="0">
                <a:solidFill>
                  <a:schemeClr val="tx1"/>
                </a:solidFill>
                <a:latin typeface="Calibri" panose="020F0502020204030204" pitchFamily="34" charset="0"/>
                <a:cs typeface="Calibri" panose="020F0502020204030204" pitchFamily="34" charset="0"/>
              </a:rPr>
              <a:t>Elizabeth of York: daughter, sister, niece, mother, wife … never Queen</a:t>
            </a:r>
          </a:p>
          <a:p>
            <a:endParaRPr lang="en-US" i="1" dirty="0">
              <a:solidFill>
                <a:schemeClr val="tx1"/>
              </a:solidFill>
              <a:latin typeface="Calibri" panose="020F0502020204030204" pitchFamily="34" charset="0"/>
              <a:cs typeface="Calibri" panose="020F0502020204030204" pitchFamily="34" charset="0"/>
            </a:endParaRPr>
          </a:p>
          <a:p>
            <a:endParaRPr lang="en-US" i="1" dirty="0">
              <a:solidFill>
                <a:schemeClr val="tx1"/>
              </a:solidFill>
              <a:effectLst/>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pic>
        <p:nvPicPr>
          <p:cNvPr id="9" name="Picture 8" descr="A painting of a person&#10;&#10;Description automatically generated with low confidence">
            <a:extLst>
              <a:ext uri="{FF2B5EF4-FFF2-40B4-BE49-F238E27FC236}">
                <a16:creationId xmlns:a16="http://schemas.microsoft.com/office/drawing/2014/main" id="{D9270DF0-A061-BB1D-4C45-120E56076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640" y="528990"/>
            <a:ext cx="2869700" cy="4058803"/>
          </a:xfrm>
          <a:prstGeom prst="rect">
            <a:avLst/>
          </a:prstGeom>
        </p:spPr>
      </p:pic>
      <p:grpSp>
        <p:nvGrpSpPr>
          <p:cNvPr id="13" name="Group 12">
            <a:extLst>
              <a:ext uri="{FF2B5EF4-FFF2-40B4-BE49-F238E27FC236}">
                <a16:creationId xmlns:a16="http://schemas.microsoft.com/office/drawing/2014/main" id="{74224485-E5F1-7955-AAE4-8047CD03475D}"/>
              </a:ext>
            </a:extLst>
          </p:cNvPr>
          <p:cNvGrpSpPr/>
          <p:nvPr/>
        </p:nvGrpSpPr>
        <p:grpSpPr>
          <a:xfrm>
            <a:off x="531350" y="5294297"/>
            <a:ext cx="7987110" cy="751070"/>
            <a:chOff x="531350" y="5294297"/>
            <a:chExt cx="7987110" cy="751070"/>
          </a:xfrm>
        </p:grpSpPr>
        <p:sp>
          <p:nvSpPr>
            <p:cNvPr id="7" name="Google Shape;79;p15">
              <a:extLst>
                <a:ext uri="{FF2B5EF4-FFF2-40B4-BE49-F238E27FC236}">
                  <a16:creationId xmlns:a16="http://schemas.microsoft.com/office/drawing/2014/main" id="{C1CF3E51-5D2E-A6C5-2EDF-BCDBD825F0EB}"/>
                </a:ext>
              </a:extLst>
            </p:cNvPr>
            <p:cNvSpPr/>
            <p:nvPr/>
          </p:nvSpPr>
          <p:spPr>
            <a:xfrm>
              <a:off x="531350" y="5294297"/>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0;p15">
              <a:extLst>
                <a:ext uri="{FF2B5EF4-FFF2-40B4-BE49-F238E27FC236}">
                  <a16:creationId xmlns:a16="http://schemas.microsoft.com/office/drawing/2014/main" id="{21786717-4511-1876-FEAC-7DCDE440D41A}"/>
                </a:ext>
              </a:extLst>
            </p:cNvPr>
            <p:cNvSpPr/>
            <p:nvPr/>
          </p:nvSpPr>
          <p:spPr>
            <a:xfrm>
              <a:off x="2134809" y="5294297"/>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Primo-</a:t>
              </a:r>
              <a:br>
                <a:rPr lang="en" b="1" dirty="0"/>
              </a:br>
              <a:r>
                <a:rPr lang="en" b="1" dirty="0"/>
                <a:t>geniture</a:t>
              </a:r>
              <a:endParaRPr b="1" dirty="0"/>
            </a:p>
          </p:txBody>
        </p:sp>
        <p:sp>
          <p:nvSpPr>
            <p:cNvPr id="10" name="Google Shape;82;p15">
              <a:extLst>
                <a:ext uri="{FF2B5EF4-FFF2-40B4-BE49-F238E27FC236}">
                  <a16:creationId xmlns:a16="http://schemas.microsoft.com/office/drawing/2014/main" id="{2DF2C992-7F90-E062-9AD6-D2AD9094346B}"/>
                </a:ext>
              </a:extLst>
            </p:cNvPr>
            <p:cNvSpPr/>
            <p:nvPr/>
          </p:nvSpPr>
          <p:spPr>
            <a:xfrm>
              <a:off x="6677426" y="5294297"/>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80;p15">
              <a:extLst>
                <a:ext uri="{FF2B5EF4-FFF2-40B4-BE49-F238E27FC236}">
                  <a16:creationId xmlns:a16="http://schemas.microsoft.com/office/drawing/2014/main" id="{0A9FA4EE-F776-0479-9A17-8FF8519D10F9}"/>
                </a:ext>
              </a:extLst>
            </p:cNvPr>
            <p:cNvSpPr/>
            <p:nvPr/>
          </p:nvSpPr>
          <p:spPr>
            <a:xfrm>
              <a:off x="3649014"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2" name="Google Shape;80;p15">
              <a:extLst>
                <a:ext uri="{FF2B5EF4-FFF2-40B4-BE49-F238E27FC236}">
                  <a16:creationId xmlns:a16="http://schemas.microsoft.com/office/drawing/2014/main" id="{7067A90D-A171-439A-72C2-F72E420B5C5E}"/>
                </a:ext>
              </a:extLst>
            </p:cNvPr>
            <p:cNvSpPr/>
            <p:nvPr/>
          </p:nvSpPr>
          <p:spPr>
            <a:xfrm>
              <a:off x="5163219"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Tree>
    <p:extLst>
      <p:ext uri="{BB962C8B-B14F-4D97-AF65-F5344CB8AC3E}">
        <p14:creationId xmlns:p14="http://schemas.microsoft.com/office/powerpoint/2010/main" val="26588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00100" y="493510"/>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dirty="0">
                <a:solidFill>
                  <a:schemeClr val="tx1"/>
                </a:solidFill>
              </a:rPr>
              <a:t>Can Manage</a:t>
            </a:r>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2"/>
          </p:nvPr>
        </p:nvSpPr>
        <p:spPr>
          <a:xfrm>
            <a:off x="4571999" y="3470708"/>
            <a:ext cx="4247351" cy="3378200"/>
          </a:xfrm>
        </p:spPr>
        <p:txBody>
          <a:bodyPr>
            <a:normAutofit/>
          </a:bodyPr>
          <a:lstStyle/>
          <a:p>
            <a:pPr marL="0" indent="0">
              <a:buNone/>
            </a:pPr>
            <a:r>
              <a:rPr lang="en-US" i="1" dirty="0">
                <a:solidFill>
                  <a:srgbClr val="0070C0"/>
                </a:solidFill>
                <a:latin typeface="Calibri" panose="020F0502020204030204" pitchFamily="34" charset="0"/>
                <a:cs typeface="Calibri" panose="020F0502020204030204" pitchFamily="34" charset="0"/>
              </a:rPr>
              <a:t>Accused of</a:t>
            </a:r>
          </a:p>
          <a:p>
            <a:r>
              <a:rPr lang="en-US" dirty="0">
                <a:solidFill>
                  <a:srgbClr val="0070C0"/>
                </a:solidFill>
              </a:rPr>
              <a:t>Too kind &amp; gentle or … capricious, physically weak, lustful, unstable, lack of intelligence, irrational… </a:t>
            </a:r>
          </a:p>
          <a:p>
            <a:pPr marL="0" indent="0">
              <a:buNone/>
            </a:pPr>
            <a:r>
              <a:rPr lang="en-US" dirty="0">
                <a:solidFill>
                  <a:srgbClr val="0070C0"/>
                </a:solidFill>
              </a:rPr>
              <a:t>…but they were frequently regents</a:t>
            </a:r>
            <a:endParaRPr lang="en-US" dirty="0">
              <a:solidFill>
                <a:srgbClr val="0070C0"/>
              </a:solidFill>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4925D457-9233-BDE2-CE96-016E0E72E303}"/>
              </a:ext>
            </a:extLst>
          </p:cNvPr>
          <p:cNvSpPr>
            <a:spLocks noGrp="1"/>
          </p:cNvSpPr>
          <p:nvPr>
            <p:ph type="body" sz="quarter" idx="3"/>
          </p:nvPr>
        </p:nvSpPr>
        <p:spPr>
          <a:xfrm>
            <a:off x="4171664" y="1111288"/>
            <a:ext cx="3703320" cy="736282"/>
          </a:xfrm>
        </p:spPr>
        <p:txBody>
          <a:bodyPr/>
          <a:lstStyle/>
          <a:p>
            <a:r>
              <a:rPr lang="en-US" dirty="0"/>
              <a:t>opportunities</a:t>
            </a:r>
          </a:p>
        </p:txBody>
      </p:sp>
      <p:sp>
        <p:nvSpPr>
          <p:cNvPr id="7" name="Content Placeholder 6">
            <a:extLst>
              <a:ext uri="{FF2B5EF4-FFF2-40B4-BE49-F238E27FC236}">
                <a16:creationId xmlns:a16="http://schemas.microsoft.com/office/drawing/2014/main" id="{DB8DE02A-2A9B-4943-8E4B-00568CE4EB88}"/>
              </a:ext>
            </a:extLst>
          </p:cNvPr>
          <p:cNvSpPr>
            <a:spLocks noGrp="1"/>
          </p:cNvSpPr>
          <p:nvPr>
            <p:ph sz="quarter" idx="4"/>
          </p:nvPr>
        </p:nvSpPr>
        <p:spPr>
          <a:xfrm>
            <a:off x="4486708" y="1763750"/>
            <a:ext cx="4031752" cy="1715346"/>
          </a:xfrm>
        </p:spPr>
        <p:txBody>
          <a:bodyPr>
            <a:normAutofit/>
          </a:bodyPr>
          <a:lstStyle/>
          <a:p>
            <a:pPr>
              <a:buFont typeface="Wingdings" panose="05000000000000000000" pitchFamily="2" charset="2"/>
              <a:buChar char="§"/>
            </a:pPr>
            <a:r>
              <a:rPr lang="en-US" sz="2000" i="1" dirty="0">
                <a:solidFill>
                  <a:schemeClr val="tx1"/>
                </a:solidFill>
                <a:latin typeface="Calibri" panose="020F0502020204030204" pitchFamily="34" charset="0"/>
                <a:cs typeface="Calibri" panose="020F0502020204030204" pitchFamily="34" charset="0"/>
              </a:rPr>
              <a:t>Philip VI: </a:t>
            </a:r>
            <a:r>
              <a:rPr lang="en-US" i="1" dirty="0">
                <a:solidFill>
                  <a:schemeClr val="tx1"/>
                </a:solidFill>
                <a:latin typeface="Calibri" panose="020F0502020204030204" pitchFamily="34" charset="0"/>
                <a:cs typeface="Calibri" panose="020F0502020204030204" pitchFamily="34" charset="0"/>
              </a:rPr>
              <a:t>N</a:t>
            </a:r>
            <a:r>
              <a:rPr lang="en-US" sz="2000" i="1" dirty="0">
                <a:solidFill>
                  <a:schemeClr val="tx1"/>
                </a:solidFill>
                <a:latin typeface="Calibri" panose="020F0502020204030204" pitchFamily="34" charset="0"/>
                <a:cs typeface="Calibri" panose="020F0502020204030204" pitchFamily="34" charset="0"/>
              </a:rPr>
              <a:t>eed “sensible management” … so Joan was regent</a:t>
            </a:r>
          </a:p>
          <a:p>
            <a:pPr>
              <a:buFont typeface="Wingdings" panose="05000000000000000000" pitchFamily="2" charset="2"/>
              <a:buChar char="§"/>
            </a:pPr>
            <a:r>
              <a:rPr lang="en-US" i="1" dirty="0">
                <a:solidFill>
                  <a:schemeClr val="tx1"/>
                </a:solidFill>
                <a:latin typeface="Calibri" panose="020F0502020204030204" pitchFamily="34" charset="0"/>
                <a:cs typeface="Calibri" panose="020F0502020204030204" pitchFamily="34" charset="0"/>
              </a:rPr>
              <a:t>Queens managed own lands, as seen in the patent &amp; title rolls</a:t>
            </a:r>
            <a:endParaRPr lang="en-US" sz="2000" i="1" dirty="0">
              <a:solidFill>
                <a:schemeClr val="tx1"/>
              </a:solidFill>
              <a:latin typeface="Calibri" panose="020F0502020204030204" pitchFamily="34" charset="0"/>
              <a:cs typeface="Calibri" panose="020F0502020204030204" pitchFamily="34" charset="0"/>
            </a:endParaRPr>
          </a:p>
          <a:p>
            <a:endParaRPr lang="en-US" dirty="0"/>
          </a:p>
        </p:txBody>
      </p:sp>
      <p:pic>
        <p:nvPicPr>
          <p:cNvPr id="12" name="Picture 11" descr="A picture containing text, vestment&#10;&#10;Description automatically generated">
            <a:extLst>
              <a:ext uri="{FF2B5EF4-FFF2-40B4-BE49-F238E27FC236}">
                <a16:creationId xmlns:a16="http://schemas.microsoft.com/office/drawing/2014/main" id="{21709A19-D629-FD7E-DCE2-7E73AE02E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36" y="1293198"/>
            <a:ext cx="2874949" cy="3916577"/>
          </a:xfrm>
          <a:prstGeom prst="rect">
            <a:avLst/>
          </a:prstGeom>
        </p:spPr>
      </p:pic>
      <p:grpSp>
        <p:nvGrpSpPr>
          <p:cNvPr id="4" name="Group 3">
            <a:extLst>
              <a:ext uri="{FF2B5EF4-FFF2-40B4-BE49-F238E27FC236}">
                <a16:creationId xmlns:a16="http://schemas.microsoft.com/office/drawing/2014/main" id="{ECCB38C6-D01C-8746-0906-6655F4020D74}"/>
              </a:ext>
            </a:extLst>
          </p:cNvPr>
          <p:cNvGrpSpPr/>
          <p:nvPr/>
        </p:nvGrpSpPr>
        <p:grpSpPr>
          <a:xfrm>
            <a:off x="531350" y="5447977"/>
            <a:ext cx="7987110" cy="751070"/>
            <a:chOff x="531350" y="5294297"/>
            <a:chExt cx="7987110" cy="751070"/>
          </a:xfrm>
        </p:grpSpPr>
        <p:sp>
          <p:nvSpPr>
            <p:cNvPr id="8" name="Google Shape;79;p15">
              <a:extLst>
                <a:ext uri="{FF2B5EF4-FFF2-40B4-BE49-F238E27FC236}">
                  <a16:creationId xmlns:a16="http://schemas.microsoft.com/office/drawing/2014/main" id="{6C8CC6B9-6D56-26E8-F21C-5D5C5365650F}"/>
                </a:ext>
              </a:extLst>
            </p:cNvPr>
            <p:cNvSpPr/>
            <p:nvPr/>
          </p:nvSpPr>
          <p:spPr>
            <a:xfrm>
              <a:off x="531350" y="5294297"/>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0;p15">
              <a:extLst>
                <a:ext uri="{FF2B5EF4-FFF2-40B4-BE49-F238E27FC236}">
                  <a16:creationId xmlns:a16="http://schemas.microsoft.com/office/drawing/2014/main" id="{3E8F2DE4-445C-45EB-E548-3F7797A3CDF0}"/>
                </a:ext>
              </a:extLst>
            </p:cNvPr>
            <p:cNvSpPr/>
            <p:nvPr/>
          </p:nvSpPr>
          <p:spPr>
            <a:xfrm>
              <a:off x="2134809" y="5294297"/>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Primo-</a:t>
              </a:r>
              <a:br>
                <a:rPr lang="en" b="1" dirty="0"/>
              </a:br>
              <a:r>
                <a:rPr lang="en" b="1" dirty="0"/>
                <a:t>geniture</a:t>
              </a:r>
              <a:endParaRPr b="1" dirty="0"/>
            </a:p>
          </p:txBody>
        </p:sp>
        <p:sp>
          <p:nvSpPr>
            <p:cNvPr id="10" name="Google Shape;82;p15">
              <a:extLst>
                <a:ext uri="{FF2B5EF4-FFF2-40B4-BE49-F238E27FC236}">
                  <a16:creationId xmlns:a16="http://schemas.microsoft.com/office/drawing/2014/main" id="{0E17B1AA-8BC1-0BBB-5066-3923A144BD7A}"/>
                </a:ext>
              </a:extLst>
            </p:cNvPr>
            <p:cNvSpPr/>
            <p:nvPr/>
          </p:nvSpPr>
          <p:spPr>
            <a:xfrm>
              <a:off x="6677426" y="5294297"/>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80;p15">
              <a:extLst>
                <a:ext uri="{FF2B5EF4-FFF2-40B4-BE49-F238E27FC236}">
                  <a16:creationId xmlns:a16="http://schemas.microsoft.com/office/drawing/2014/main" id="{95F272C2-6568-ED17-3676-6F6218D4B5DE}"/>
                </a:ext>
              </a:extLst>
            </p:cNvPr>
            <p:cNvSpPr/>
            <p:nvPr/>
          </p:nvSpPr>
          <p:spPr>
            <a:xfrm>
              <a:off x="3649014"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3" name="Google Shape;80;p15">
              <a:extLst>
                <a:ext uri="{FF2B5EF4-FFF2-40B4-BE49-F238E27FC236}">
                  <a16:creationId xmlns:a16="http://schemas.microsoft.com/office/drawing/2014/main" id="{D4A390E5-14CA-366B-D1A6-9A4399C6A569}"/>
                </a:ext>
              </a:extLst>
            </p:cNvPr>
            <p:cNvSpPr/>
            <p:nvPr/>
          </p:nvSpPr>
          <p:spPr>
            <a:xfrm>
              <a:off x="5163219" y="5294297"/>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Tree>
    <p:extLst>
      <p:ext uri="{BB962C8B-B14F-4D97-AF65-F5344CB8AC3E}">
        <p14:creationId xmlns:p14="http://schemas.microsoft.com/office/powerpoint/2010/main" val="17905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i="1" dirty="0">
                <a:solidFill>
                  <a:schemeClr val="tx1"/>
                </a:solidFill>
              </a:rPr>
              <a:t>Man &amp; Wife are One</a:t>
            </a:r>
          </a:p>
        </p:txBody>
      </p:sp>
      <p:sp>
        <p:nvSpPr>
          <p:cNvPr id="4" name="Text Placeholder 3">
            <a:extLst>
              <a:ext uri="{FF2B5EF4-FFF2-40B4-BE49-F238E27FC236}">
                <a16:creationId xmlns:a16="http://schemas.microsoft.com/office/drawing/2014/main" id="{A20D16D0-7D3B-1489-5B88-238E7E99870E}"/>
              </a:ext>
            </a:extLst>
          </p:cNvPr>
          <p:cNvSpPr>
            <a:spLocks noGrp="1"/>
          </p:cNvSpPr>
          <p:nvPr>
            <p:ph type="body" idx="1"/>
          </p:nvPr>
        </p:nvSpPr>
        <p:spPr>
          <a:xfrm>
            <a:off x="461812" y="1019080"/>
            <a:ext cx="3703320" cy="736282"/>
          </a:xfrm>
        </p:spPr>
        <p:txBody>
          <a:bodyPr/>
          <a:lstStyle/>
          <a:p>
            <a:r>
              <a:rPr lang="en-US" b="1" dirty="0"/>
              <a:t>FEME COVERT</a:t>
            </a:r>
            <a:endParaRPr lang="en-US" dirty="0"/>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2"/>
          </p:nvPr>
        </p:nvSpPr>
        <p:spPr>
          <a:xfrm>
            <a:off x="822960" y="1586877"/>
            <a:ext cx="3484880" cy="3936999"/>
          </a:xfrm>
        </p:spPr>
        <p:txBody>
          <a:bodyPr>
            <a:normAutofit/>
          </a:bodyPr>
          <a:lstStyle/>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Husband had legal control over wife’s property</a:t>
            </a:r>
          </a:p>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“Feme sole” required husband permission &amp; rare in M. Ages</a:t>
            </a:r>
          </a:p>
          <a:p>
            <a:pPr>
              <a:buFont typeface="Wingdings" panose="05000000000000000000" pitchFamily="2" charset="2"/>
              <a:buChar char="§"/>
            </a:pPr>
            <a:r>
              <a:rPr lang="en-US" sz="2400" i="1" dirty="0">
                <a:solidFill>
                  <a:schemeClr val="tx1"/>
                </a:solidFill>
                <a:latin typeface="Calibri" panose="020F0502020204030204" pitchFamily="34" charset="0"/>
                <a:cs typeface="Calibri" panose="020F0502020204030204" pitchFamily="34" charset="0"/>
              </a:rPr>
              <a:t>However, Daughters often educated to be good wives, i.e. to do the books</a:t>
            </a:r>
          </a:p>
          <a:p>
            <a:endParaRPr lang="en-US" sz="2400" i="1" dirty="0">
              <a:solidFill>
                <a:schemeClr val="tx1"/>
              </a:solidFill>
              <a:latin typeface="Calibri" panose="020F0502020204030204" pitchFamily="34" charset="0"/>
              <a:cs typeface="Calibri" panose="020F0502020204030204" pitchFamily="34" charset="0"/>
            </a:endParaRPr>
          </a:p>
          <a:p>
            <a:endParaRPr lang="en-US" sz="2400" i="1"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54BAA063-E9FB-07F2-75A8-E6FCBFB9C924}"/>
              </a:ext>
            </a:extLst>
          </p:cNvPr>
          <p:cNvPicPr>
            <a:picLocks noChangeAspect="1"/>
          </p:cNvPicPr>
          <p:nvPr/>
        </p:nvPicPr>
        <p:blipFill>
          <a:blip r:embed="rId3"/>
          <a:stretch>
            <a:fillRect/>
          </a:stretch>
        </p:blipFill>
        <p:spPr>
          <a:xfrm>
            <a:off x="4526280" y="1314504"/>
            <a:ext cx="4184115" cy="3936999"/>
          </a:xfrm>
          <a:prstGeom prst="rect">
            <a:avLst/>
          </a:prstGeom>
        </p:spPr>
      </p:pic>
      <p:grpSp>
        <p:nvGrpSpPr>
          <p:cNvPr id="12" name="Group 11">
            <a:extLst>
              <a:ext uri="{FF2B5EF4-FFF2-40B4-BE49-F238E27FC236}">
                <a16:creationId xmlns:a16="http://schemas.microsoft.com/office/drawing/2014/main" id="{7C4741A0-063F-6CBE-758C-E4A3B8009C48}"/>
              </a:ext>
            </a:extLst>
          </p:cNvPr>
          <p:cNvGrpSpPr/>
          <p:nvPr/>
        </p:nvGrpSpPr>
        <p:grpSpPr>
          <a:xfrm>
            <a:off x="531350" y="5455661"/>
            <a:ext cx="7987110" cy="751070"/>
            <a:chOff x="531350" y="5455661"/>
            <a:chExt cx="7987110" cy="751070"/>
          </a:xfrm>
        </p:grpSpPr>
        <p:sp>
          <p:nvSpPr>
            <p:cNvPr id="7" name="Google Shape;79;p15">
              <a:extLst>
                <a:ext uri="{FF2B5EF4-FFF2-40B4-BE49-F238E27FC236}">
                  <a16:creationId xmlns:a16="http://schemas.microsoft.com/office/drawing/2014/main" id="{D930CF9B-4949-FA8C-5D18-C1B92E409CAD}"/>
                </a:ext>
              </a:extLst>
            </p:cNvPr>
            <p:cNvSpPr/>
            <p:nvPr/>
          </p:nvSpPr>
          <p:spPr>
            <a:xfrm>
              <a:off x="531350" y="5455661"/>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0;p15">
              <a:extLst>
                <a:ext uri="{FF2B5EF4-FFF2-40B4-BE49-F238E27FC236}">
                  <a16:creationId xmlns:a16="http://schemas.microsoft.com/office/drawing/2014/main" id="{70530D0D-BFD0-599F-16C5-16B2D8A82107}"/>
                </a:ext>
              </a:extLst>
            </p:cNvPr>
            <p:cNvSpPr/>
            <p:nvPr/>
          </p:nvSpPr>
          <p:spPr>
            <a:xfrm>
              <a:off x="213480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2;p15">
              <a:extLst>
                <a:ext uri="{FF2B5EF4-FFF2-40B4-BE49-F238E27FC236}">
                  <a16:creationId xmlns:a16="http://schemas.microsoft.com/office/drawing/2014/main" id="{CB845E45-793E-CA0E-6E96-F7C401D6773A}"/>
                </a:ext>
              </a:extLst>
            </p:cNvPr>
            <p:cNvSpPr/>
            <p:nvPr/>
          </p:nvSpPr>
          <p:spPr>
            <a:xfrm>
              <a:off x="6677426" y="5455661"/>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80;p15">
              <a:extLst>
                <a:ext uri="{FF2B5EF4-FFF2-40B4-BE49-F238E27FC236}">
                  <a16:creationId xmlns:a16="http://schemas.microsoft.com/office/drawing/2014/main" id="{97CA64A5-3FAE-460B-D5F9-AC1C76DF5347}"/>
                </a:ext>
              </a:extLst>
            </p:cNvPr>
            <p:cNvSpPr/>
            <p:nvPr/>
          </p:nvSpPr>
          <p:spPr>
            <a:xfrm>
              <a:off x="3649014" y="5455661"/>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Feme covert</a:t>
              </a:r>
              <a:endParaRPr b="1" dirty="0"/>
            </a:p>
          </p:txBody>
        </p:sp>
        <p:sp>
          <p:nvSpPr>
            <p:cNvPr id="11" name="Google Shape;80;p15">
              <a:extLst>
                <a:ext uri="{FF2B5EF4-FFF2-40B4-BE49-F238E27FC236}">
                  <a16:creationId xmlns:a16="http://schemas.microsoft.com/office/drawing/2014/main" id="{6F17D123-3D8B-9B56-A405-8C4A44DC31D1}"/>
                </a:ext>
              </a:extLst>
            </p:cNvPr>
            <p:cNvSpPr/>
            <p:nvPr/>
          </p:nvSpPr>
          <p:spPr>
            <a:xfrm>
              <a:off x="516321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Tree>
    <p:extLst>
      <p:ext uri="{BB962C8B-B14F-4D97-AF65-F5344CB8AC3E}">
        <p14:creationId xmlns:p14="http://schemas.microsoft.com/office/powerpoint/2010/main" val="20398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a:xfrm>
            <a:off x="822960" y="286605"/>
            <a:ext cx="7543800" cy="702302"/>
          </a:xfrm>
        </p:spPr>
        <p:txBody>
          <a:bodyPr>
            <a:normAutofit fontScale="90000"/>
          </a:bodyPr>
          <a:lstStyle/>
          <a:p>
            <a:r>
              <a:rPr lang="en-US" i="1" dirty="0">
                <a:solidFill>
                  <a:schemeClr val="tx1"/>
                </a:solidFill>
              </a:rPr>
              <a:t>Uncovered</a:t>
            </a:r>
          </a:p>
        </p:txBody>
      </p:sp>
      <p:sp>
        <p:nvSpPr>
          <p:cNvPr id="6" name="Text Placeholder 5">
            <a:extLst>
              <a:ext uri="{FF2B5EF4-FFF2-40B4-BE49-F238E27FC236}">
                <a16:creationId xmlns:a16="http://schemas.microsoft.com/office/drawing/2014/main" id="{4925D457-9233-BDE2-CE96-016E0E72E303}"/>
              </a:ext>
            </a:extLst>
          </p:cNvPr>
          <p:cNvSpPr>
            <a:spLocks noGrp="1"/>
          </p:cNvSpPr>
          <p:nvPr>
            <p:ph type="body" sz="quarter" idx="3"/>
          </p:nvPr>
        </p:nvSpPr>
        <p:spPr>
          <a:xfrm>
            <a:off x="5191760" y="1149708"/>
            <a:ext cx="3703320" cy="736282"/>
          </a:xfrm>
        </p:spPr>
        <p:txBody>
          <a:bodyPr/>
          <a:lstStyle/>
          <a:p>
            <a:r>
              <a:rPr lang="en-US" b="1" dirty="0"/>
              <a:t>Unmarried</a:t>
            </a:r>
            <a:endParaRPr lang="en-US" dirty="0"/>
          </a:p>
        </p:txBody>
      </p:sp>
      <p:sp>
        <p:nvSpPr>
          <p:cNvPr id="7" name="Content Placeholder 6">
            <a:extLst>
              <a:ext uri="{FF2B5EF4-FFF2-40B4-BE49-F238E27FC236}">
                <a16:creationId xmlns:a16="http://schemas.microsoft.com/office/drawing/2014/main" id="{DB8DE02A-2A9B-4943-8E4B-00568CE4EB88}"/>
              </a:ext>
            </a:extLst>
          </p:cNvPr>
          <p:cNvSpPr>
            <a:spLocks noGrp="1"/>
          </p:cNvSpPr>
          <p:nvPr>
            <p:ph sz="quarter" idx="4"/>
          </p:nvPr>
        </p:nvSpPr>
        <p:spPr>
          <a:xfrm>
            <a:off x="5222496" y="1755362"/>
            <a:ext cx="3703320" cy="2882054"/>
          </a:xfrm>
        </p:spPr>
        <p:txBody>
          <a:bodyPr>
            <a:normAutofit/>
          </a:bodyPr>
          <a:lstStyle/>
          <a:p>
            <a:pPr>
              <a:buFont typeface="Wingdings" panose="05000000000000000000" pitchFamily="2" charset="2"/>
              <a:buChar char="§"/>
            </a:pPr>
            <a:r>
              <a:rPr lang="en-US" sz="2800" i="1" dirty="0">
                <a:solidFill>
                  <a:schemeClr val="tx1"/>
                </a:solidFill>
                <a:latin typeface="Calibri" panose="020F0502020204030204" pitchFamily="34" charset="0"/>
                <a:cs typeface="Calibri" panose="020F0502020204030204" pitchFamily="34" charset="0"/>
              </a:rPr>
              <a:t>Widows &amp; Nuns (“tearful orchestra”)</a:t>
            </a:r>
          </a:p>
          <a:p>
            <a:pPr>
              <a:buFont typeface="Wingdings" panose="05000000000000000000" pitchFamily="2" charset="2"/>
              <a:buChar char="§"/>
            </a:pPr>
            <a:r>
              <a:rPr lang="en-US" sz="2800" i="1" dirty="0">
                <a:solidFill>
                  <a:schemeClr val="tx1"/>
                </a:solidFill>
                <a:latin typeface="Calibri" panose="020F0502020204030204" pitchFamily="34" charset="0"/>
                <a:cs typeface="Calibri" panose="020F0502020204030204" pitchFamily="34" charset="0"/>
              </a:rPr>
              <a:t>Single women</a:t>
            </a:r>
          </a:p>
          <a:p>
            <a:pPr>
              <a:spcBef>
                <a:spcPts val="600"/>
              </a:spcBef>
            </a:pPr>
            <a:endParaRPr lang="en-US" sz="2800" dirty="0"/>
          </a:p>
        </p:txBody>
      </p:sp>
      <p:pic>
        <p:nvPicPr>
          <p:cNvPr id="18" name="Content Placeholder 17" descr="A painting on a wall&#10;&#10;Description automatically generated with medium confidence">
            <a:extLst>
              <a:ext uri="{FF2B5EF4-FFF2-40B4-BE49-F238E27FC236}">
                <a16:creationId xmlns:a16="http://schemas.microsoft.com/office/drawing/2014/main" id="{4A1964AE-2ED0-4DE4-69FC-30C3980ACA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960" y="1338132"/>
            <a:ext cx="3890201" cy="2255520"/>
          </a:xfrm>
        </p:spPr>
      </p:pic>
      <p:sp>
        <p:nvSpPr>
          <p:cNvPr id="19" name="TextBox 18">
            <a:extLst>
              <a:ext uri="{FF2B5EF4-FFF2-40B4-BE49-F238E27FC236}">
                <a16:creationId xmlns:a16="http://schemas.microsoft.com/office/drawing/2014/main" id="{1525F783-5025-689A-3A7F-95FD83BD14CE}"/>
              </a:ext>
            </a:extLst>
          </p:cNvPr>
          <p:cNvSpPr txBox="1"/>
          <p:nvPr/>
        </p:nvSpPr>
        <p:spPr>
          <a:xfrm>
            <a:off x="591670" y="3844372"/>
            <a:ext cx="8137391" cy="1831271"/>
          </a:xfrm>
          <a:prstGeom prst="rect">
            <a:avLst/>
          </a:prstGeom>
          <a:noFill/>
        </p:spPr>
        <p:txBody>
          <a:bodyPr wrap="square" rtlCol="0">
            <a:spAutoFit/>
          </a:bodyPr>
          <a:lstStyle/>
          <a:p>
            <a:pPr marL="342900" indent="-342900" algn="l">
              <a:spcBef>
                <a:spcPts val="600"/>
              </a:spcBef>
              <a:buFont typeface="Arial" panose="020B0604020202020204" pitchFamily="34" charset="0"/>
              <a:buChar char="•"/>
            </a:pPr>
            <a:r>
              <a:rPr lang="en-US" sz="2000" i="1" u="none" strike="noStrike" baseline="0" dirty="0">
                <a:solidFill>
                  <a:srgbClr val="0070C0"/>
                </a:solidFill>
                <a:latin typeface="Times New Roman" panose="02020603050405020304" pitchFamily="18" charset="0"/>
                <a:cs typeface="Times New Roman" panose="02020603050405020304" pitchFamily="18" charset="0"/>
              </a:rPr>
              <a:t>The Poor </a:t>
            </a:r>
            <a:r>
              <a:rPr lang="en-US" sz="2000" i="1" u="none" strike="noStrike" baseline="0" dirty="0" err="1">
                <a:solidFill>
                  <a:srgbClr val="0070C0"/>
                </a:solidFill>
                <a:latin typeface="Times New Roman" panose="02020603050405020304" pitchFamily="18" charset="0"/>
                <a:cs typeface="Times New Roman" panose="02020603050405020304" pitchFamily="18" charset="0"/>
              </a:rPr>
              <a:t>Clares</a:t>
            </a:r>
            <a:r>
              <a:rPr lang="en-US" sz="2000" i="1" u="none" strike="noStrike" baseline="0" dirty="0">
                <a:solidFill>
                  <a:srgbClr val="0070C0"/>
                </a:solidFill>
                <a:latin typeface="Times New Roman" panose="02020603050405020304" pitchFamily="18" charset="0"/>
                <a:cs typeface="Times New Roman" panose="02020603050405020304" pitchFamily="18" charset="0"/>
              </a:rPr>
              <a:t> of Nuremberg…</a:t>
            </a:r>
          </a:p>
          <a:p>
            <a:pPr marL="342900" indent="-342900" algn="l">
              <a:spcBef>
                <a:spcPts val="600"/>
              </a:spcBef>
              <a:buFont typeface="Arial" panose="020B0604020202020204" pitchFamily="34" charset="0"/>
              <a:buChar char="•"/>
            </a:pPr>
            <a:r>
              <a:rPr lang="en-US" sz="2000" i="1" dirty="0">
                <a:solidFill>
                  <a:srgbClr val="0070C0"/>
                </a:solidFill>
                <a:latin typeface="Times New Roman" panose="02020603050405020304" pitchFamily="18" charset="0"/>
                <a:cs typeface="Times New Roman" panose="02020603050405020304" pitchFamily="18" charset="0"/>
              </a:rPr>
              <a:t>25% of Genoese municipal investment women/widows</a:t>
            </a:r>
          </a:p>
          <a:p>
            <a:pPr marL="342900" indent="-342900" algn="l">
              <a:spcBef>
                <a:spcPts val="600"/>
              </a:spcBef>
              <a:buFont typeface="Arial" panose="020B0604020202020204" pitchFamily="34" charset="0"/>
              <a:buChar char="•"/>
            </a:pPr>
            <a:r>
              <a:rPr lang="en-US" sz="2000" i="1" dirty="0">
                <a:solidFill>
                  <a:srgbClr val="0070C0"/>
                </a:solidFill>
                <a:latin typeface="Times New Roman" panose="02020603050405020304" pitchFamily="18" charset="0"/>
                <a:cs typeface="Times New Roman" panose="02020603050405020304" pitchFamily="18" charset="0"/>
              </a:rPr>
              <a:t>15% of annuity contracts; 70% in Leuven widows, BUT 60% in booming economy of Antwerp were single</a:t>
            </a:r>
          </a:p>
          <a:p>
            <a:pPr marL="285750" indent="-285750" algn="l">
              <a:spcBef>
                <a:spcPts val="600"/>
              </a:spcBef>
              <a:buFont typeface="Arial" panose="020B0604020202020204" pitchFamily="34" charset="0"/>
              <a:buChar char="•"/>
            </a:pPr>
            <a:endParaRPr lang="en-US" dirty="0">
              <a:solidFill>
                <a:srgbClr val="0070C0"/>
              </a:solidFill>
              <a:latin typeface="Constantia" panose="02030602050306030303" pitchFamily="18" charset="0"/>
            </a:endParaRPr>
          </a:p>
        </p:txBody>
      </p:sp>
      <p:grpSp>
        <p:nvGrpSpPr>
          <p:cNvPr id="4" name="Group 3">
            <a:extLst>
              <a:ext uri="{FF2B5EF4-FFF2-40B4-BE49-F238E27FC236}">
                <a16:creationId xmlns:a16="http://schemas.microsoft.com/office/drawing/2014/main" id="{87376840-BCA1-A80E-4744-9C98EEE17413}"/>
              </a:ext>
            </a:extLst>
          </p:cNvPr>
          <p:cNvGrpSpPr/>
          <p:nvPr/>
        </p:nvGrpSpPr>
        <p:grpSpPr>
          <a:xfrm>
            <a:off x="531350" y="5455661"/>
            <a:ext cx="7987110" cy="751070"/>
            <a:chOff x="531350" y="5455661"/>
            <a:chExt cx="7987110" cy="751070"/>
          </a:xfrm>
        </p:grpSpPr>
        <p:sp>
          <p:nvSpPr>
            <p:cNvPr id="5" name="Google Shape;79;p15">
              <a:extLst>
                <a:ext uri="{FF2B5EF4-FFF2-40B4-BE49-F238E27FC236}">
                  <a16:creationId xmlns:a16="http://schemas.microsoft.com/office/drawing/2014/main" id="{009F3CE4-F741-792B-EB3B-69EAF7736542}"/>
                </a:ext>
              </a:extLst>
            </p:cNvPr>
            <p:cNvSpPr/>
            <p:nvPr/>
          </p:nvSpPr>
          <p:spPr>
            <a:xfrm>
              <a:off x="531350" y="5455661"/>
              <a:ext cx="1835332" cy="75106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80;p15">
              <a:extLst>
                <a:ext uri="{FF2B5EF4-FFF2-40B4-BE49-F238E27FC236}">
                  <a16:creationId xmlns:a16="http://schemas.microsoft.com/office/drawing/2014/main" id="{7FA1A95B-2552-DBA3-6787-60F6E77E8BD4}"/>
                </a:ext>
              </a:extLst>
            </p:cNvPr>
            <p:cNvSpPr/>
            <p:nvPr/>
          </p:nvSpPr>
          <p:spPr>
            <a:xfrm>
              <a:off x="213480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 name="Google Shape;82;p15">
              <a:extLst>
                <a:ext uri="{FF2B5EF4-FFF2-40B4-BE49-F238E27FC236}">
                  <a16:creationId xmlns:a16="http://schemas.microsoft.com/office/drawing/2014/main" id="{70B601F3-46F2-EA4E-01A1-3260667E5698}"/>
                </a:ext>
              </a:extLst>
            </p:cNvPr>
            <p:cNvSpPr/>
            <p:nvPr/>
          </p:nvSpPr>
          <p:spPr>
            <a:xfrm>
              <a:off x="6677426" y="5455661"/>
              <a:ext cx="1841034" cy="751070"/>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80;p15">
              <a:extLst>
                <a:ext uri="{FF2B5EF4-FFF2-40B4-BE49-F238E27FC236}">
                  <a16:creationId xmlns:a16="http://schemas.microsoft.com/office/drawing/2014/main" id="{B6F11F8A-0E5C-89AC-0023-823841B59AAC}"/>
                </a:ext>
              </a:extLst>
            </p:cNvPr>
            <p:cNvSpPr/>
            <p:nvPr/>
          </p:nvSpPr>
          <p:spPr>
            <a:xfrm>
              <a:off x="3649014" y="5455661"/>
              <a:ext cx="1746078" cy="75106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Feme covert</a:t>
              </a:r>
              <a:endParaRPr b="1" dirty="0"/>
            </a:p>
          </p:txBody>
        </p:sp>
        <p:sp>
          <p:nvSpPr>
            <p:cNvPr id="11" name="Google Shape;80;p15">
              <a:extLst>
                <a:ext uri="{FF2B5EF4-FFF2-40B4-BE49-F238E27FC236}">
                  <a16:creationId xmlns:a16="http://schemas.microsoft.com/office/drawing/2014/main" id="{F3216CB2-2272-F274-C68D-1CE111F9D0BF}"/>
                </a:ext>
              </a:extLst>
            </p:cNvPr>
            <p:cNvSpPr/>
            <p:nvPr/>
          </p:nvSpPr>
          <p:spPr>
            <a:xfrm>
              <a:off x="5163219" y="5455661"/>
              <a:ext cx="1746078" cy="75106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Tree>
    <p:extLst>
      <p:ext uri="{BB962C8B-B14F-4D97-AF65-F5344CB8AC3E}">
        <p14:creationId xmlns:p14="http://schemas.microsoft.com/office/powerpoint/2010/main" val="40467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6904</TotalTime>
  <Words>4152</Words>
  <Application>Microsoft Office PowerPoint</Application>
  <PresentationFormat>On-screen Show (4:3)</PresentationFormat>
  <Paragraphs>254</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Abadi</vt:lpstr>
      <vt:lpstr>Arial</vt:lpstr>
      <vt:lpstr>Calibri</vt:lpstr>
      <vt:lpstr>Calibri Light</vt:lpstr>
      <vt:lpstr>Constantia</vt:lpstr>
      <vt:lpstr>Courier New</vt:lpstr>
      <vt:lpstr>Times New Roman</vt:lpstr>
      <vt:lpstr>Wingdings</vt:lpstr>
      <vt:lpstr>Retrospect</vt:lpstr>
      <vt:lpstr>PowerPoint Presentation</vt:lpstr>
      <vt:lpstr>Nevertheless, She Persisted  or  Look! There’s Proof!    Medieval Women &amp; Wealth</vt:lpstr>
      <vt:lpstr>PowerPoint Presentation</vt:lpstr>
      <vt:lpstr>Key Questions</vt:lpstr>
      <vt:lpstr>Historians Say…</vt:lpstr>
      <vt:lpstr>Can’t Inherit</vt:lpstr>
      <vt:lpstr>Can Manage</vt:lpstr>
      <vt:lpstr>Man &amp; Wife are One</vt:lpstr>
      <vt:lpstr>Uncovered</vt:lpstr>
      <vt:lpstr>Avarice</vt:lpstr>
      <vt:lpstr>Gold-Diggers= Avarice + Lust </vt:lpstr>
      <vt:lpstr>Piety to the Rescue!</vt:lpstr>
      <vt:lpstr>Constraints, but Opportunities</vt:lpstr>
      <vt:lpstr>Look, Here’s Proof!</vt:lpstr>
      <vt:lpstr>Visibility Issue is Us</vt:lpstr>
      <vt:lpstr>Tell Me More…</vt:lpstr>
      <vt:lpstr>Picture Credits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Feather Beds and Jesus:</dc:title>
  <dc:creator>Maria Kaj</dc:creator>
  <cp:lastModifiedBy>Maria Kaj</cp:lastModifiedBy>
  <cp:revision>7</cp:revision>
  <cp:lastPrinted>2023-05-24T16:39:36Z</cp:lastPrinted>
  <dcterms:created xsi:type="dcterms:W3CDTF">2022-04-27T00:04:13Z</dcterms:created>
  <dcterms:modified xsi:type="dcterms:W3CDTF">2023-05-28T17:03:23Z</dcterms:modified>
</cp:coreProperties>
</file>